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9"/>
  </p:notesMasterIdLst>
  <p:sldIdLst>
    <p:sldId id="256" r:id="rId5"/>
    <p:sldId id="257" r:id="rId6"/>
    <p:sldId id="258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6" r:id="rId24"/>
    <p:sldId id="297" r:id="rId25"/>
    <p:sldId id="291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92" r:id="rId37"/>
    <p:sldId id="293" r:id="rId38"/>
    <p:sldId id="294" r:id="rId39"/>
    <p:sldId id="308" r:id="rId40"/>
    <p:sldId id="310" r:id="rId41"/>
    <p:sldId id="309" r:id="rId42"/>
    <p:sldId id="311" r:id="rId43"/>
    <p:sldId id="312" r:id="rId44"/>
    <p:sldId id="313" r:id="rId45"/>
    <p:sldId id="314" r:id="rId46"/>
    <p:sldId id="316" r:id="rId47"/>
    <p:sldId id="317" r:id="rId4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25979"/>
            <a:ext cx="7772400" cy="144018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40479"/>
            <a:ext cx="6400800" cy="1714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5235" y="1603069"/>
            <a:ext cx="6853529" cy="14890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577339"/>
            <a:ext cx="3977641" cy="45262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09701" y="305765"/>
            <a:ext cx="8324596" cy="1002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4460" y="6261989"/>
            <a:ext cx="192584" cy="1600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25400">
              <a:lnSpc>
                <a:spcPts val="1200"/>
              </a:lnSpc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FF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FF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FF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FF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FF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FF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FF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FF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FF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lastictutors.webs.com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2"/>
          <p:cNvSpPr/>
          <p:nvPr/>
        </p:nvSpPr>
        <p:spPr>
          <a:xfrm>
            <a:off x="932759" y="2662813"/>
            <a:ext cx="7321154" cy="5264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object 3"/>
          <p:cNvSpPr/>
          <p:nvPr/>
        </p:nvSpPr>
        <p:spPr>
          <a:xfrm>
            <a:off x="7895842" y="2351532"/>
            <a:ext cx="854964" cy="12313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object 4"/>
          <p:cNvSpPr txBox="1"/>
          <p:nvPr/>
        </p:nvSpPr>
        <p:spPr>
          <a:xfrm>
            <a:off x="900074" y="2633751"/>
            <a:ext cx="7345044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100"/>
              </a:lnSpc>
              <a:defRPr sz="4400" b="1" spc="-15">
                <a:solidFill>
                  <a:srgbClr val="4F6128"/>
                </a:solidFill>
              </a:defRPr>
            </a:pPr>
            <a:r>
              <a:t>International Baccalaureate</a:t>
            </a:r>
            <a:r>
              <a:rPr spc="-65"/>
              <a:t> </a:t>
            </a:r>
            <a:r>
              <a:rPr spc="0"/>
              <a:t>(IB)</a:t>
            </a:r>
          </a:p>
        </p:txBody>
      </p:sp>
      <p:sp>
        <p:nvSpPr>
          <p:cNvPr id="74" name="object 20"/>
          <p:cNvSpPr/>
          <p:nvPr/>
        </p:nvSpPr>
        <p:spPr>
          <a:xfrm>
            <a:off x="323849" y="2633726"/>
            <a:ext cx="8331456" cy="1481076"/>
          </a:xfrm>
          <a:prstGeom prst="rect">
            <a:avLst/>
          </a:prstGeom>
          <a:solidFill>
            <a:srgbClr val="94373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" name="object 25"/>
          <p:cNvSpPr/>
          <p:nvPr/>
        </p:nvSpPr>
        <p:spPr>
          <a:xfrm>
            <a:off x="8092440" y="2767583"/>
            <a:ext cx="813817" cy="109118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" name="object 27"/>
          <p:cNvSpPr/>
          <p:nvPr/>
        </p:nvSpPr>
        <p:spPr>
          <a:xfrm>
            <a:off x="7780018" y="3436620"/>
            <a:ext cx="428245" cy="56997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" name="object 28"/>
          <p:cNvSpPr txBox="1">
            <a:spLocks noGrp="1"/>
          </p:cNvSpPr>
          <p:nvPr>
            <p:ph type="title"/>
          </p:nvPr>
        </p:nvSpPr>
        <p:spPr>
          <a:xfrm>
            <a:off x="477265" y="2926028"/>
            <a:ext cx="7846060" cy="934720"/>
          </a:xfrm>
          <a:prstGeom prst="rect">
            <a:avLst/>
          </a:prstGeom>
        </p:spPr>
        <p:txBody>
          <a:bodyPr/>
          <a:lstStyle/>
          <a:p>
            <a:pPr algn="ctr" defTabSz="557784">
              <a:defRPr sz="2379" spc="-61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/>
              <a:t>Artificial </a:t>
            </a:r>
            <a:r>
              <a:rPr spc="0" dirty="0"/>
              <a:t>Neural Networks </a:t>
            </a:r>
          </a:p>
          <a:p>
            <a:pPr algn="ctr" defTabSz="557784">
              <a:defRPr sz="2379" spc="-61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/>
              <a:t>Classification using Single </a:t>
            </a:r>
            <a:r>
              <a:rPr spc="0" dirty="0"/>
              <a:t>Layer Perceptron</a:t>
            </a:r>
            <a:r>
              <a:rPr dirty="0"/>
              <a:t> </a:t>
            </a:r>
            <a:r>
              <a:rPr spc="0" dirty="0"/>
              <a:t>Model</a:t>
            </a:r>
          </a:p>
        </p:txBody>
      </p:sp>
      <p:sp>
        <p:nvSpPr>
          <p:cNvPr id="78" name="Session Starts By 4.00pm"/>
          <p:cNvSpPr txBox="1"/>
          <p:nvPr/>
        </p:nvSpPr>
        <p:spPr>
          <a:xfrm>
            <a:off x="2805993" y="1865456"/>
            <a:ext cx="3188604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Session Starts By 4.00pm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object 2"/>
          <p:cNvSpPr/>
          <p:nvPr/>
        </p:nvSpPr>
        <p:spPr>
          <a:xfrm>
            <a:off x="990600" y="1997455"/>
            <a:ext cx="1447800" cy="2133601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9" name="object 3"/>
          <p:cNvSpPr/>
          <p:nvPr/>
        </p:nvSpPr>
        <p:spPr>
          <a:xfrm>
            <a:off x="990600" y="1997455"/>
            <a:ext cx="1447800" cy="21336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0" name="object 4"/>
          <p:cNvSpPr/>
          <p:nvPr/>
        </p:nvSpPr>
        <p:spPr>
          <a:xfrm>
            <a:off x="1524000" y="3826254"/>
            <a:ext cx="823913" cy="304801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1" name="object 5"/>
          <p:cNvSpPr txBox="1"/>
          <p:nvPr/>
        </p:nvSpPr>
        <p:spPr>
          <a:xfrm>
            <a:off x="1044244" y="3239641"/>
            <a:ext cx="1196976" cy="85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defRPr sz="2800" i="1"/>
            </a:pPr>
            <a:r>
              <a:t>x</a:t>
            </a:r>
            <a:r>
              <a:rPr sz="2700" i="0" baseline="-21020"/>
              <a:t>2 </a:t>
            </a:r>
            <a:r>
              <a:rPr sz="1800" i="0"/>
              <a:t>=</a:t>
            </a:r>
            <a:r>
              <a:rPr sz="1800" i="0" spc="-25"/>
              <a:t> </a:t>
            </a:r>
            <a:r>
              <a:rPr sz="1800" i="0"/>
              <a:t>16.8</a:t>
            </a:r>
          </a:p>
          <a:p>
            <a:pPr indent="570865">
              <a:spcBef>
                <a:spcPts val="1500"/>
              </a:spcBef>
              <a:defRPr sz="1400">
                <a:solidFill>
                  <a:srgbClr val="000099"/>
                </a:solidFill>
              </a:defRPr>
            </a:pPr>
            <a:r>
              <a:t>Class</a:t>
            </a:r>
            <a:r>
              <a:rPr spc="-35"/>
              <a:t> </a:t>
            </a:r>
            <a:r>
              <a:rPr spc="-5"/>
              <a:t>C1</a:t>
            </a:r>
          </a:p>
        </p:txBody>
      </p:sp>
      <p:sp>
        <p:nvSpPr>
          <p:cNvPr id="612" name="object 6"/>
          <p:cNvSpPr txBox="1"/>
          <p:nvPr/>
        </p:nvSpPr>
        <p:spPr>
          <a:xfrm>
            <a:off x="1044244" y="2227579"/>
            <a:ext cx="919481" cy="71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91770">
              <a:lnSpc>
                <a:spcPts val="2000"/>
              </a:lnSpc>
              <a:spcBef>
                <a:spcPts val="100"/>
              </a:spcBef>
              <a:defRPr spc="10"/>
            </a:pPr>
            <a:r>
              <a:t>0</a:t>
            </a:r>
          </a:p>
          <a:p>
            <a:pPr indent="38100">
              <a:lnSpc>
                <a:spcPts val="3200"/>
              </a:lnSpc>
              <a:defRPr sz="2800" i="1" spc="5"/>
            </a:pPr>
            <a:r>
              <a:t>x</a:t>
            </a:r>
            <a:r>
              <a:rPr sz="2700" i="0" spc="7" baseline="-21020"/>
              <a:t>1 </a:t>
            </a:r>
            <a:r>
              <a:rPr sz="1800" i="0" spc="0"/>
              <a:t>=</a:t>
            </a:r>
            <a:r>
              <a:rPr sz="1800" i="0" spc="-65"/>
              <a:t> </a:t>
            </a:r>
            <a:r>
              <a:rPr sz="1800" i="0" spc="0"/>
              <a:t>121</a:t>
            </a:r>
          </a:p>
        </p:txBody>
      </p:sp>
      <p:sp>
        <p:nvSpPr>
          <p:cNvPr id="613" name="object 7"/>
          <p:cNvSpPr txBox="1"/>
          <p:nvPr/>
        </p:nvSpPr>
        <p:spPr>
          <a:xfrm>
            <a:off x="1069644" y="2020187"/>
            <a:ext cx="969011" cy="35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tabLst>
                <a:tab pos="330200" algn="l"/>
              </a:tabLst>
              <a:defRPr sz="2800" i="1" spc="-5"/>
            </a:pPr>
            <a:r>
              <a:t>x	</a:t>
            </a:r>
            <a:r>
              <a:rPr i="0"/>
              <a:t>=</a:t>
            </a:r>
            <a:r>
              <a:rPr i="0" spc="-85"/>
              <a:t> </a:t>
            </a:r>
            <a:r>
              <a:rPr i="0" spc="-10"/>
              <a:t>+1</a:t>
            </a:r>
          </a:p>
        </p:txBody>
      </p:sp>
      <p:sp>
        <p:nvSpPr>
          <p:cNvPr id="614" name="object 8"/>
          <p:cNvSpPr txBox="1"/>
          <p:nvPr/>
        </p:nvSpPr>
        <p:spPr>
          <a:xfrm>
            <a:off x="2774694" y="4004769"/>
            <a:ext cx="225234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500" b="1" spc="-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x</a:t>
            </a:r>
            <a:r>
              <a:rPr spc="70" dirty="0"/>
              <a:t>(</a:t>
            </a:r>
            <a:r>
              <a:rPr b="0" i="1" spc="55" dirty="0"/>
              <a:t>n</a:t>
            </a:r>
            <a:r>
              <a:rPr spc="5" dirty="0"/>
              <a:t>)</a:t>
            </a:r>
            <a:r>
              <a:rPr spc="-30" dirty="0"/>
              <a:t> </a:t>
            </a:r>
            <a:r>
              <a:rPr b="0" spc="10" dirty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0" dirty="0"/>
              <a:t> </a:t>
            </a:r>
            <a:r>
              <a:rPr dirty="0"/>
              <a:t>x</a:t>
            </a:r>
            <a:r>
              <a:rPr spc="45" dirty="0"/>
              <a:t>(</a:t>
            </a:r>
            <a:r>
              <a:rPr b="0" spc="25" dirty="0"/>
              <a:t>0</a:t>
            </a:r>
            <a:r>
              <a:rPr spc="5" dirty="0"/>
              <a:t>)</a:t>
            </a:r>
            <a:r>
              <a:rPr spc="-30" dirty="0"/>
              <a:t> </a:t>
            </a:r>
            <a:r>
              <a:rPr b="0" spc="10" dirty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00" dirty="0"/>
              <a:t> </a:t>
            </a:r>
            <a:r>
              <a:rPr sz="3100" b="0" spc="-195" baseline="-3967" dirty="0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5" dirty="0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b="0" spc="-114" dirty="0"/>
              <a:t>1</a:t>
            </a:r>
            <a:r>
              <a:rPr spc="5" dirty="0"/>
              <a:t>,</a:t>
            </a:r>
            <a:r>
              <a:rPr spc="-190" dirty="0"/>
              <a:t> </a:t>
            </a:r>
            <a:r>
              <a:rPr b="0" spc="10" dirty="0"/>
              <a:t>12</a:t>
            </a:r>
            <a:r>
              <a:rPr b="0" spc="-120" dirty="0"/>
              <a:t>1</a:t>
            </a:r>
            <a:r>
              <a:rPr spc="5" dirty="0"/>
              <a:t>,</a:t>
            </a:r>
            <a:r>
              <a:rPr spc="-190" dirty="0"/>
              <a:t> </a:t>
            </a:r>
            <a:r>
              <a:rPr b="0" spc="10" dirty="0"/>
              <a:t>1</a:t>
            </a:r>
            <a:r>
              <a:rPr b="0" spc="0" dirty="0"/>
              <a:t>6</a:t>
            </a:r>
            <a:r>
              <a:rPr spc="5" dirty="0"/>
              <a:t>.</a:t>
            </a:r>
            <a:r>
              <a:rPr b="0" spc="20" dirty="0"/>
              <a:t>8</a:t>
            </a:r>
            <a:r>
              <a:rPr sz="3100" b="0" spc="-405" baseline="-3967" dirty="0">
                <a:latin typeface="Symbol"/>
                <a:ea typeface="Symbol"/>
                <a:cs typeface="Symbol"/>
                <a:sym typeface="Symbol"/>
              </a:rPr>
              <a:t>] </a:t>
            </a:r>
            <a:r>
              <a:rPr sz="1200" b="0" i="1" spc="22" baseline="62090" dirty="0"/>
              <a:t>T</a:t>
            </a:r>
          </a:p>
        </p:txBody>
      </p:sp>
      <p:sp>
        <p:nvSpPr>
          <p:cNvPr id="615" name="object 9"/>
          <p:cNvSpPr txBox="1"/>
          <p:nvPr/>
        </p:nvSpPr>
        <p:spPr>
          <a:xfrm>
            <a:off x="5190504" y="4081214"/>
            <a:ext cx="1243331" cy="223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469900" algn="l"/>
              </a:tabLst>
              <a:defRPr sz="1500" spc="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and	</a:t>
            </a:r>
            <a:r>
              <a:rPr i="1" spc="10" dirty="0"/>
              <a:t>d</a:t>
            </a:r>
            <a:r>
              <a:rPr i="1" spc="-254" dirty="0"/>
              <a:t> </a:t>
            </a:r>
            <a:r>
              <a:rPr b="1" spc="25" dirty="0"/>
              <a:t>(</a:t>
            </a:r>
            <a:r>
              <a:rPr spc="25" dirty="0"/>
              <a:t>0</a:t>
            </a:r>
            <a:r>
              <a:rPr b="1" spc="25" dirty="0"/>
              <a:t>)</a:t>
            </a:r>
            <a:r>
              <a:rPr b="1" spc="-55" dirty="0"/>
              <a:t> </a:t>
            </a:r>
            <a:r>
              <a:rPr spc="10" dirty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spc="-30" dirty="0"/>
              <a:t>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dirty="0"/>
              <a:t>1</a:t>
            </a:r>
          </a:p>
        </p:txBody>
      </p:sp>
      <p:sp>
        <p:nvSpPr>
          <p:cNvPr id="616" name="object 10"/>
          <p:cNvSpPr txBox="1"/>
          <p:nvPr/>
        </p:nvSpPr>
        <p:spPr>
          <a:xfrm>
            <a:off x="2292193" y="4381072"/>
            <a:ext cx="4227196" cy="20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66090">
              <a:lnSpc>
                <a:spcPts val="2400"/>
              </a:lnSpc>
              <a:spcBef>
                <a:spcPts val="100"/>
              </a:spcBef>
              <a:defRPr sz="1500" b="1" spc="5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w</a:t>
            </a:r>
            <a:r>
              <a:rPr spc="70" dirty="0"/>
              <a:t>(</a:t>
            </a:r>
            <a:r>
              <a:rPr b="0" i="1" dirty="0"/>
              <a:t>n</a:t>
            </a:r>
            <a:r>
              <a:rPr spc="5" dirty="0"/>
              <a:t>)</a:t>
            </a:r>
            <a:r>
              <a:rPr spc="-30" dirty="0"/>
              <a:t> </a:t>
            </a:r>
            <a:r>
              <a:rPr b="0" spc="10" dirty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0" dirty="0"/>
              <a:t> </a:t>
            </a:r>
            <a:r>
              <a:rPr dirty="0"/>
              <a:t>w(</a:t>
            </a:r>
            <a:r>
              <a:rPr b="0" spc="25" dirty="0"/>
              <a:t>0</a:t>
            </a:r>
            <a:r>
              <a:rPr spc="5" dirty="0"/>
              <a:t>)</a:t>
            </a:r>
            <a:r>
              <a:rPr spc="-25" dirty="0"/>
              <a:t> </a:t>
            </a:r>
            <a:r>
              <a:rPr b="0" spc="10" dirty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00" dirty="0"/>
              <a:t> </a:t>
            </a:r>
            <a:r>
              <a:rPr sz="3100" b="0" spc="-195" baseline="-3967" dirty="0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5" dirty="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10" dirty="0"/>
              <a:t>123</a:t>
            </a:r>
            <a:r>
              <a:rPr b="0" spc="-5" dirty="0"/>
              <a:t>0</a:t>
            </a:r>
            <a:r>
              <a:rPr spc="5" dirty="0"/>
              <a:t>,</a:t>
            </a:r>
            <a:r>
              <a:rPr spc="-20" dirty="0"/>
              <a:t> </a:t>
            </a:r>
            <a:r>
              <a:rPr b="0" spc="10" dirty="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-130" dirty="0"/>
              <a:t> </a:t>
            </a:r>
            <a:r>
              <a:rPr b="0" spc="10" dirty="0"/>
              <a:t>3</a:t>
            </a:r>
            <a:r>
              <a:rPr b="0" spc="-5" dirty="0"/>
              <a:t>0</a:t>
            </a:r>
            <a:r>
              <a:rPr spc="5" dirty="0"/>
              <a:t>,</a:t>
            </a:r>
            <a:r>
              <a:rPr spc="-65" dirty="0"/>
              <a:t> </a:t>
            </a:r>
            <a:r>
              <a:rPr b="0" spc="10" dirty="0"/>
              <a:t>30</a:t>
            </a:r>
            <a:r>
              <a:rPr b="0" spc="40" dirty="0"/>
              <a:t>0</a:t>
            </a:r>
            <a:r>
              <a:rPr sz="3100" b="0" spc="-405" baseline="-3967" dirty="0">
                <a:latin typeface="Symbol"/>
                <a:ea typeface="Symbol"/>
                <a:cs typeface="Symbol"/>
                <a:sym typeface="Symbol"/>
              </a:rPr>
              <a:t>]. </a:t>
            </a:r>
            <a:r>
              <a:rPr sz="1200" b="0" i="1" spc="22" baseline="62090" dirty="0"/>
              <a:t>T</a:t>
            </a:r>
            <a:endParaRPr sz="1200" spc="40" baseline="62090" dirty="0"/>
          </a:p>
          <a:p>
            <a:pPr indent="520065">
              <a:lnSpc>
                <a:spcPts val="2900"/>
              </a:lnSpc>
              <a:defRPr sz="1500" i="1" spc="4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y</a:t>
            </a:r>
            <a:r>
              <a:rPr b="1" i="0" spc="65" dirty="0"/>
              <a:t>(</a:t>
            </a:r>
            <a:r>
              <a:rPr spc="55" dirty="0"/>
              <a:t>n</a:t>
            </a:r>
            <a:r>
              <a:rPr b="1" i="0" spc="5" dirty="0"/>
              <a:t>)</a:t>
            </a:r>
            <a:r>
              <a:rPr b="1" i="0" spc="-30" dirty="0"/>
              <a:t> </a:t>
            </a:r>
            <a:r>
              <a:rPr i="0" spc="10" dirty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i="0" spc="135" dirty="0"/>
              <a:t> </a:t>
            </a:r>
            <a:r>
              <a:rPr dirty="0"/>
              <a:t>y</a:t>
            </a:r>
            <a:r>
              <a:rPr b="1" i="0" dirty="0"/>
              <a:t>(</a:t>
            </a:r>
            <a:r>
              <a:rPr i="0" spc="30" dirty="0"/>
              <a:t>0</a:t>
            </a:r>
            <a:r>
              <a:rPr b="1" i="0" spc="5" dirty="0"/>
              <a:t>)</a:t>
            </a:r>
            <a:r>
              <a:rPr b="1" i="0" spc="-30" dirty="0"/>
              <a:t> </a:t>
            </a:r>
            <a:r>
              <a:rPr i="0" spc="10" dirty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i="0" spc="-55" dirty="0"/>
              <a:t> </a:t>
            </a:r>
            <a:r>
              <a:rPr i="0" spc="10" dirty="0" err="1"/>
              <a:t>sg</a:t>
            </a:r>
            <a:r>
              <a:rPr i="0" spc="180" dirty="0" err="1"/>
              <a:t>n</a:t>
            </a:r>
            <a:r>
              <a:rPr sz="3600" i="0" spc="-292" baseline="-4535" dirty="0">
                <a:latin typeface="Symbol"/>
                <a:ea typeface="Symbol"/>
                <a:cs typeface="Symbol"/>
                <a:sym typeface="Symbol"/>
              </a:rPr>
              <a:t>(</a:t>
            </a:r>
            <a:r>
              <a:rPr b="1" i="0" spc="60" dirty="0" err="1"/>
              <a:t>w</a:t>
            </a:r>
            <a:r>
              <a:rPr sz="1200" spc="22" baseline="45750" dirty="0" err="1"/>
              <a:t>T</a:t>
            </a:r>
            <a:r>
              <a:rPr sz="1200" spc="37" baseline="45750" dirty="0"/>
              <a:t> </a:t>
            </a:r>
            <a:r>
              <a:rPr b="1" i="0" spc="50" dirty="0"/>
              <a:t>(</a:t>
            </a:r>
            <a:r>
              <a:rPr i="0" spc="25" dirty="0"/>
              <a:t>0</a:t>
            </a:r>
            <a:r>
              <a:rPr b="1" i="0" spc="5" dirty="0"/>
              <a:t>)</a:t>
            </a:r>
            <a:r>
              <a:rPr b="1" i="0" spc="-240" dirty="0"/>
              <a:t> </a:t>
            </a:r>
            <a:r>
              <a:rPr b="1" i="0" spc="-40" dirty="0"/>
              <a:t>x</a:t>
            </a:r>
            <a:r>
              <a:rPr b="1" i="0" spc="50" dirty="0"/>
              <a:t>(</a:t>
            </a:r>
            <a:r>
              <a:rPr i="0" spc="25" dirty="0"/>
              <a:t>0</a:t>
            </a:r>
            <a:r>
              <a:rPr b="1" i="0" spc="85" dirty="0"/>
              <a:t>)</a:t>
            </a:r>
            <a:r>
              <a:rPr sz="3600" i="0" spc="-471" baseline="-4535" dirty="0">
                <a:latin typeface="Symbol"/>
                <a:ea typeface="Symbol"/>
                <a:cs typeface="Symbol"/>
                <a:sym typeface="Symbol"/>
              </a:rPr>
              <a:t>)</a:t>
            </a:r>
            <a:endParaRPr sz="3600" i="0" spc="107" baseline="-4535" dirty="0">
              <a:latin typeface="Symbol"/>
              <a:ea typeface="Symbol"/>
              <a:cs typeface="Symbol"/>
              <a:sym typeface="Symbol"/>
            </a:endParaRPr>
          </a:p>
          <a:p>
            <a:pPr indent="894714">
              <a:spcBef>
                <a:spcPts val="200"/>
              </a:spcBef>
              <a:defRPr sz="1500" spc="10">
                <a:latin typeface="Symbol"/>
                <a:ea typeface="Symbol"/>
                <a:cs typeface="Symbol"/>
                <a:sym typeface="Symbol"/>
              </a:defRPr>
            </a:pPr>
            <a:r>
              <a:rPr dirty="0"/>
              <a:t>=</a:t>
            </a:r>
            <a:r>
              <a:rPr spc="-5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20" dirty="0" err="1">
                <a:latin typeface="Times New Roman"/>
                <a:ea typeface="Times New Roman"/>
                <a:cs typeface="Times New Roman"/>
                <a:sym typeface="Times New Roman"/>
              </a:rPr>
              <a:t>sgn</a:t>
            </a:r>
            <a:r>
              <a:rPr sz="3000" spc="30" baseline="-2710" dirty="0"/>
              <a:t>(</a:t>
            </a:r>
            <a:r>
              <a:rPr spc="20" dirty="0"/>
              <a:t>-</a:t>
            </a:r>
            <a:r>
              <a:rPr spc="20" dirty="0">
                <a:latin typeface="Times New Roman"/>
                <a:ea typeface="Times New Roman"/>
                <a:cs typeface="Times New Roman"/>
                <a:sym typeface="Times New Roman"/>
              </a:rPr>
              <a:t>1230</a:t>
            </a:r>
            <a:r>
              <a:rPr spc="-204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50" dirty="0"/>
              <a:t>´</a:t>
            </a:r>
            <a:r>
              <a:rPr spc="50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pc="-229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-</a:t>
            </a:r>
            <a:r>
              <a:rPr spc="-13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spc="-209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30" dirty="0"/>
              <a:t>´</a:t>
            </a:r>
            <a:r>
              <a:rPr spc="30" dirty="0">
                <a:latin typeface="Times New Roman"/>
                <a:ea typeface="Times New Roman"/>
                <a:cs typeface="Times New Roman"/>
                <a:sym typeface="Times New Roman"/>
              </a:rPr>
              <a:t>121</a:t>
            </a:r>
            <a:r>
              <a:rPr spc="-229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+</a:t>
            </a:r>
            <a:r>
              <a:rPr spc="-11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r>
              <a:rPr spc="-209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0" dirty="0"/>
              <a:t>´</a:t>
            </a:r>
            <a:r>
              <a:rPr spc="0" dirty="0"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b="1" spc="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0" dirty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sz="3000" spc="0" baseline="-2710" dirty="0"/>
              <a:t>)</a:t>
            </a:r>
            <a:endParaRPr sz="3000" spc="20" baseline="-2710" dirty="0"/>
          </a:p>
          <a:p>
            <a:pPr indent="894714">
              <a:spcBef>
                <a:spcPts val="500"/>
              </a:spcBef>
              <a:defRPr sz="1500" spc="10">
                <a:latin typeface="Symbol"/>
                <a:ea typeface="Symbol"/>
                <a:cs typeface="Symbol"/>
                <a:sym typeface="Symbol"/>
              </a:defRPr>
            </a:pPr>
            <a:r>
              <a:rPr dirty="0"/>
              <a:t>=</a:t>
            </a:r>
            <a:r>
              <a:rPr spc="-5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5" dirty="0" err="1">
                <a:latin typeface="Times New Roman"/>
                <a:ea typeface="Times New Roman"/>
                <a:cs typeface="Times New Roman"/>
                <a:sym typeface="Times New Roman"/>
              </a:rPr>
              <a:t>sgn</a:t>
            </a:r>
            <a:r>
              <a:rPr b="1" spc="5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5" dirty="0">
                <a:latin typeface="Times New Roman"/>
                <a:ea typeface="Times New Roman"/>
                <a:cs typeface="Times New Roman"/>
                <a:sym typeface="Times New Roman"/>
              </a:rPr>
              <a:t>180</a:t>
            </a:r>
            <a:r>
              <a:rPr b="1" spc="5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=</a:t>
            </a:r>
            <a:r>
              <a:rPr spc="-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+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pc="-15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dirty="0"/>
              <a:t>=</a:t>
            </a:r>
            <a:r>
              <a:rPr spc="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spc="-24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25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25" dirty="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spc="25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991235">
              <a:spcBef>
                <a:spcPts val="400"/>
              </a:spcBef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Hence </a:t>
            </a:r>
            <a:r>
              <a:rPr spc="10" dirty="0"/>
              <a:t>no </a:t>
            </a:r>
            <a:r>
              <a:rPr dirty="0"/>
              <a:t>need </a:t>
            </a:r>
            <a:r>
              <a:rPr spc="5" dirty="0"/>
              <a:t>to </a:t>
            </a:r>
            <a:r>
              <a:rPr spc="-5" dirty="0"/>
              <a:t>recalculate </a:t>
            </a:r>
            <a:r>
              <a:rPr spc="10" dirty="0"/>
              <a:t>the</a:t>
            </a:r>
            <a:r>
              <a:rPr spc="-5" dirty="0"/>
              <a:t> </a:t>
            </a:r>
            <a:r>
              <a:rPr spc="5" dirty="0"/>
              <a:t>weights.</a:t>
            </a:r>
          </a:p>
          <a:p>
            <a:pPr indent="38100">
              <a:spcBef>
                <a:spcPts val="300"/>
              </a:spcBef>
              <a:defRPr sz="1500" spc="20">
                <a:latin typeface="Symbol"/>
                <a:ea typeface="Symbol"/>
                <a:cs typeface="Symbol"/>
                <a:sym typeface="Symbol"/>
              </a:defRPr>
            </a:pPr>
            <a:r>
              <a:rPr dirty="0"/>
              <a:t>\</a:t>
            </a:r>
            <a:r>
              <a:rPr spc="-22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50" dirty="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spc="7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pc="10" dirty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spc="-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0" dirty="0"/>
              <a:t>+</a:t>
            </a:r>
            <a:r>
              <a:rPr spc="-229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-90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spc="5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0" dirty="0"/>
              <a:t>=</a:t>
            </a:r>
            <a:r>
              <a:rPr spc="-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50" dirty="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spc="-95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-95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spc="5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0" dirty="0"/>
              <a:t>=</a:t>
            </a:r>
            <a:r>
              <a:rPr spc="-9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3100" spc="-195" baseline="-3967" dirty="0"/>
              <a:t>[</a:t>
            </a:r>
            <a:r>
              <a:rPr spc="10" dirty="0"/>
              <a:t>-</a:t>
            </a:r>
            <a:r>
              <a:rPr spc="10" dirty="0">
                <a:latin typeface="Times New Roman"/>
                <a:ea typeface="Times New Roman"/>
                <a:cs typeface="Times New Roman"/>
                <a:sym typeface="Times New Roman"/>
              </a:rPr>
              <a:t>123</a:t>
            </a:r>
            <a:r>
              <a:rPr spc="-5" dirty="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spc="5" dirty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spc="-2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0" dirty="0"/>
              <a:t>-</a:t>
            </a:r>
            <a:r>
              <a:rPr spc="-13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0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spc="0" dirty="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spc="5" dirty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spc="-6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0" dirty="0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spc="40" dirty="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sz="3100" spc="-405" baseline="-3967" dirty="0"/>
              <a:t>]. </a:t>
            </a:r>
            <a:r>
              <a:rPr sz="1200" i="1" spc="22" baseline="62090" dirty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</a:p>
        </p:txBody>
      </p:sp>
      <p:sp>
        <p:nvSpPr>
          <p:cNvPr id="617" name="object 11"/>
          <p:cNvSpPr/>
          <p:nvPr/>
        </p:nvSpPr>
        <p:spPr>
          <a:xfrm>
            <a:off x="4678426" y="2792857"/>
            <a:ext cx="1079501" cy="100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817" y="44"/>
                </a:lnTo>
                <a:lnTo>
                  <a:pt x="8858" y="174"/>
                </a:lnTo>
                <a:lnTo>
                  <a:pt x="7928" y="386"/>
                </a:lnTo>
                <a:lnTo>
                  <a:pt x="7031" y="675"/>
                </a:lnTo>
                <a:lnTo>
                  <a:pt x="6169" y="1039"/>
                </a:lnTo>
                <a:lnTo>
                  <a:pt x="5348" y="1474"/>
                </a:lnTo>
                <a:lnTo>
                  <a:pt x="4571" y="1975"/>
                </a:lnTo>
                <a:lnTo>
                  <a:pt x="3841" y="2539"/>
                </a:lnTo>
                <a:lnTo>
                  <a:pt x="3162" y="3162"/>
                </a:lnTo>
                <a:lnTo>
                  <a:pt x="2539" y="3841"/>
                </a:lnTo>
                <a:lnTo>
                  <a:pt x="1975" y="4570"/>
                </a:lnTo>
                <a:lnTo>
                  <a:pt x="1474" y="5348"/>
                </a:lnTo>
                <a:lnTo>
                  <a:pt x="1040" y="6169"/>
                </a:lnTo>
                <a:lnTo>
                  <a:pt x="675" y="7030"/>
                </a:lnTo>
                <a:lnTo>
                  <a:pt x="386" y="7927"/>
                </a:lnTo>
                <a:lnTo>
                  <a:pt x="174" y="8857"/>
                </a:lnTo>
                <a:lnTo>
                  <a:pt x="44" y="9816"/>
                </a:lnTo>
                <a:lnTo>
                  <a:pt x="0" y="10799"/>
                </a:lnTo>
                <a:lnTo>
                  <a:pt x="44" y="11782"/>
                </a:lnTo>
                <a:lnTo>
                  <a:pt x="174" y="12740"/>
                </a:lnTo>
                <a:lnTo>
                  <a:pt x="386" y="13670"/>
                </a:lnTo>
                <a:lnTo>
                  <a:pt x="675" y="14568"/>
                </a:lnTo>
                <a:lnTo>
                  <a:pt x="1040" y="15429"/>
                </a:lnTo>
                <a:lnTo>
                  <a:pt x="1474" y="16250"/>
                </a:lnTo>
                <a:lnTo>
                  <a:pt x="1975" y="17028"/>
                </a:lnTo>
                <a:lnTo>
                  <a:pt x="2539" y="17758"/>
                </a:lnTo>
                <a:lnTo>
                  <a:pt x="3162" y="18436"/>
                </a:lnTo>
                <a:lnTo>
                  <a:pt x="3841" y="19060"/>
                </a:lnTo>
                <a:lnTo>
                  <a:pt x="4571" y="19624"/>
                </a:lnTo>
                <a:lnTo>
                  <a:pt x="5348" y="20125"/>
                </a:lnTo>
                <a:lnTo>
                  <a:pt x="6169" y="20560"/>
                </a:lnTo>
                <a:lnTo>
                  <a:pt x="7031" y="20924"/>
                </a:lnTo>
                <a:lnTo>
                  <a:pt x="7928" y="21214"/>
                </a:lnTo>
                <a:lnTo>
                  <a:pt x="8858" y="21426"/>
                </a:lnTo>
                <a:lnTo>
                  <a:pt x="9817" y="21556"/>
                </a:lnTo>
                <a:lnTo>
                  <a:pt x="10800" y="21600"/>
                </a:lnTo>
                <a:lnTo>
                  <a:pt x="11783" y="21556"/>
                </a:lnTo>
                <a:lnTo>
                  <a:pt x="12741" y="21426"/>
                </a:lnTo>
                <a:lnTo>
                  <a:pt x="13671" y="21214"/>
                </a:lnTo>
                <a:lnTo>
                  <a:pt x="14568" y="20924"/>
                </a:lnTo>
                <a:lnTo>
                  <a:pt x="15429" y="20560"/>
                </a:lnTo>
                <a:lnTo>
                  <a:pt x="16251" y="20125"/>
                </a:lnTo>
                <a:lnTo>
                  <a:pt x="17028" y="19624"/>
                </a:lnTo>
                <a:lnTo>
                  <a:pt x="17758" y="19060"/>
                </a:lnTo>
                <a:lnTo>
                  <a:pt x="18437" y="18436"/>
                </a:lnTo>
                <a:lnTo>
                  <a:pt x="19060" y="17758"/>
                </a:lnTo>
                <a:lnTo>
                  <a:pt x="19624" y="17028"/>
                </a:lnTo>
                <a:lnTo>
                  <a:pt x="20125" y="16250"/>
                </a:lnTo>
                <a:lnTo>
                  <a:pt x="20560" y="15429"/>
                </a:lnTo>
                <a:lnTo>
                  <a:pt x="20924" y="14568"/>
                </a:lnTo>
                <a:lnTo>
                  <a:pt x="21214" y="13670"/>
                </a:lnTo>
                <a:lnTo>
                  <a:pt x="21426" y="12740"/>
                </a:lnTo>
                <a:lnTo>
                  <a:pt x="21556" y="11782"/>
                </a:lnTo>
                <a:lnTo>
                  <a:pt x="21600" y="10799"/>
                </a:lnTo>
                <a:lnTo>
                  <a:pt x="21556" y="9816"/>
                </a:lnTo>
                <a:lnTo>
                  <a:pt x="21426" y="8857"/>
                </a:lnTo>
                <a:lnTo>
                  <a:pt x="21214" y="7927"/>
                </a:lnTo>
                <a:lnTo>
                  <a:pt x="20924" y="7030"/>
                </a:lnTo>
                <a:lnTo>
                  <a:pt x="20560" y="6169"/>
                </a:lnTo>
                <a:lnTo>
                  <a:pt x="20125" y="5348"/>
                </a:lnTo>
                <a:lnTo>
                  <a:pt x="19624" y="4570"/>
                </a:lnTo>
                <a:lnTo>
                  <a:pt x="19060" y="3841"/>
                </a:lnTo>
                <a:lnTo>
                  <a:pt x="18437" y="3162"/>
                </a:lnTo>
                <a:lnTo>
                  <a:pt x="17758" y="2539"/>
                </a:lnTo>
                <a:lnTo>
                  <a:pt x="17028" y="1975"/>
                </a:lnTo>
                <a:lnTo>
                  <a:pt x="16251" y="1474"/>
                </a:lnTo>
                <a:lnTo>
                  <a:pt x="15429" y="1039"/>
                </a:lnTo>
                <a:lnTo>
                  <a:pt x="14568" y="675"/>
                </a:lnTo>
                <a:lnTo>
                  <a:pt x="13671" y="386"/>
                </a:lnTo>
                <a:lnTo>
                  <a:pt x="12741" y="174"/>
                </a:lnTo>
                <a:lnTo>
                  <a:pt x="11783" y="44"/>
                </a:lnTo>
                <a:lnTo>
                  <a:pt x="10800" y="0"/>
                </a:lnTo>
                <a:close/>
              </a:path>
            </a:pathLst>
          </a:custGeom>
          <a:solidFill>
            <a:srgbClr val="4F81B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8" name="object 12"/>
          <p:cNvSpPr/>
          <p:nvPr/>
        </p:nvSpPr>
        <p:spPr>
          <a:xfrm>
            <a:off x="4678426" y="2792857"/>
            <a:ext cx="1079501" cy="100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9"/>
                </a:moveTo>
                <a:lnTo>
                  <a:pt x="44" y="9816"/>
                </a:lnTo>
                <a:lnTo>
                  <a:pt x="174" y="8857"/>
                </a:lnTo>
                <a:lnTo>
                  <a:pt x="386" y="7927"/>
                </a:lnTo>
                <a:lnTo>
                  <a:pt x="675" y="7030"/>
                </a:lnTo>
                <a:lnTo>
                  <a:pt x="1040" y="6169"/>
                </a:lnTo>
                <a:lnTo>
                  <a:pt x="1474" y="5348"/>
                </a:lnTo>
                <a:lnTo>
                  <a:pt x="1975" y="4570"/>
                </a:lnTo>
                <a:lnTo>
                  <a:pt x="2539" y="3841"/>
                </a:lnTo>
                <a:lnTo>
                  <a:pt x="3162" y="3162"/>
                </a:lnTo>
                <a:lnTo>
                  <a:pt x="3841" y="2539"/>
                </a:lnTo>
                <a:lnTo>
                  <a:pt x="4571" y="1975"/>
                </a:lnTo>
                <a:lnTo>
                  <a:pt x="5348" y="1474"/>
                </a:lnTo>
                <a:lnTo>
                  <a:pt x="6169" y="1039"/>
                </a:lnTo>
                <a:lnTo>
                  <a:pt x="7031" y="675"/>
                </a:lnTo>
                <a:lnTo>
                  <a:pt x="7928" y="386"/>
                </a:lnTo>
                <a:lnTo>
                  <a:pt x="8858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5"/>
                </a:lnTo>
                <a:lnTo>
                  <a:pt x="15429" y="1039"/>
                </a:lnTo>
                <a:lnTo>
                  <a:pt x="16251" y="1474"/>
                </a:lnTo>
                <a:lnTo>
                  <a:pt x="17028" y="1975"/>
                </a:lnTo>
                <a:lnTo>
                  <a:pt x="17758" y="2539"/>
                </a:lnTo>
                <a:lnTo>
                  <a:pt x="18437" y="3162"/>
                </a:lnTo>
                <a:lnTo>
                  <a:pt x="19060" y="3841"/>
                </a:lnTo>
                <a:lnTo>
                  <a:pt x="19624" y="4570"/>
                </a:lnTo>
                <a:lnTo>
                  <a:pt x="20125" y="5348"/>
                </a:lnTo>
                <a:lnTo>
                  <a:pt x="20560" y="6169"/>
                </a:lnTo>
                <a:lnTo>
                  <a:pt x="20924" y="7030"/>
                </a:lnTo>
                <a:lnTo>
                  <a:pt x="21214" y="7927"/>
                </a:lnTo>
                <a:lnTo>
                  <a:pt x="21426" y="8857"/>
                </a:lnTo>
                <a:lnTo>
                  <a:pt x="21556" y="9816"/>
                </a:lnTo>
                <a:lnTo>
                  <a:pt x="21600" y="10799"/>
                </a:lnTo>
                <a:lnTo>
                  <a:pt x="21556" y="11782"/>
                </a:lnTo>
                <a:lnTo>
                  <a:pt x="21426" y="12740"/>
                </a:lnTo>
                <a:lnTo>
                  <a:pt x="21214" y="13670"/>
                </a:lnTo>
                <a:lnTo>
                  <a:pt x="20924" y="14568"/>
                </a:lnTo>
                <a:lnTo>
                  <a:pt x="20560" y="15429"/>
                </a:lnTo>
                <a:lnTo>
                  <a:pt x="20125" y="16250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7" y="18436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1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8" y="21426"/>
                </a:lnTo>
                <a:lnTo>
                  <a:pt x="7928" y="21214"/>
                </a:lnTo>
                <a:lnTo>
                  <a:pt x="7031" y="20924"/>
                </a:lnTo>
                <a:lnTo>
                  <a:pt x="6169" y="20560"/>
                </a:lnTo>
                <a:lnTo>
                  <a:pt x="5348" y="20125"/>
                </a:lnTo>
                <a:lnTo>
                  <a:pt x="4571" y="19624"/>
                </a:lnTo>
                <a:lnTo>
                  <a:pt x="3841" y="19060"/>
                </a:lnTo>
                <a:lnTo>
                  <a:pt x="3162" y="18436"/>
                </a:lnTo>
                <a:lnTo>
                  <a:pt x="2539" y="17758"/>
                </a:lnTo>
                <a:lnTo>
                  <a:pt x="1975" y="17028"/>
                </a:lnTo>
                <a:lnTo>
                  <a:pt x="1474" y="16250"/>
                </a:lnTo>
                <a:lnTo>
                  <a:pt x="1040" y="15429"/>
                </a:lnTo>
                <a:lnTo>
                  <a:pt x="675" y="14568"/>
                </a:lnTo>
                <a:lnTo>
                  <a:pt x="386" y="13670"/>
                </a:lnTo>
                <a:lnTo>
                  <a:pt x="174" y="12740"/>
                </a:lnTo>
                <a:lnTo>
                  <a:pt x="44" y="11782"/>
                </a:lnTo>
                <a:lnTo>
                  <a:pt x="0" y="10799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9" name="object 13"/>
          <p:cNvSpPr txBox="1"/>
          <p:nvPr/>
        </p:nvSpPr>
        <p:spPr>
          <a:xfrm>
            <a:off x="4950607" y="2944821"/>
            <a:ext cx="4311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4400" spc="55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å</a:t>
            </a:r>
          </a:p>
        </p:txBody>
      </p:sp>
      <p:sp>
        <p:nvSpPr>
          <p:cNvPr id="620" name="object 14"/>
          <p:cNvSpPr/>
          <p:nvPr/>
        </p:nvSpPr>
        <p:spPr>
          <a:xfrm>
            <a:off x="3022600" y="2576957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3"/>
                </a:lnTo>
                <a:lnTo>
                  <a:pt x="4920" y="1739"/>
                </a:lnTo>
                <a:lnTo>
                  <a:pt x="3715" y="2648"/>
                </a:lnTo>
                <a:lnTo>
                  <a:pt x="2649" y="3713"/>
                </a:lnTo>
                <a:lnTo>
                  <a:pt x="1740" y="4918"/>
                </a:lnTo>
                <a:lnTo>
                  <a:pt x="1004" y="6246"/>
                </a:lnTo>
                <a:lnTo>
                  <a:pt x="457" y="7680"/>
                </a:lnTo>
                <a:lnTo>
                  <a:pt x="117" y="9203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3"/>
                </a:lnTo>
                <a:lnTo>
                  <a:pt x="21143" y="7680"/>
                </a:lnTo>
                <a:lnTo>
                  <a:pt x="20596" y="6246"/>
                </a:lnTo>
                <a:lnTo>
                  <a:pt x="19860" y="4918"/>
                </a:lnTo>
                <a:lnTo>
                  <a:pt x="18950" y="3713"/>
                </a:lnTo>
                <a:lnTo>
                  <a:pt x="17885" y="2648"/>
                </a:lnTo>
                <a:lnTo>
                  <a:pt x="16680" y="1739"/>
                </a:lnTo>
                <a:lnTo>
                  <a:pt x="15352" y="1003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1" name="object 15"/>
          <p:cNvSpPr/>
          <p:nvPr/>
        </p:nvSpPr>
        <p:spPr>
          <a:xfrm>
            <a:off x="3022600" y="2576957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3"/>
                </a:lnTo>
                <a:lnTo>
                  <a:pt x="457" y="7680"/>
                </a:lnTo>
                <a:lnTo>
                  <a:pt x="1004" y="6246"/>
                </a:lnTo>
                <a:lnTo>
                  <a:pt x="1740" y="4918"/>
                </a:lnTo>
                <a:lnTo>
                  <a:pt x="2649" y="3713"/>
                </a:lnTo>
                <a:lnTo>
                  <a:pt x="3715" y="2648"/>
                </a:lnTo>
                <a:lnTo>
                  <a:pt x="4920" y="1739"/>
                </a:lnTo>
                <a:lnTo>
                  <a:pt x="6248" y="1003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3"/>
                </a:lnTo>
                <a:lnTo>
                  <a:pt x="16680" y="1739"/>
                </a:lnTo>
                <a:lnTo>
                  <a:pt x="17885" y="2648"/>
                </a:lnTo>
                <a:lnTo>
                  <a:pt x="18950" y="3713"/>
                </a:lnTo>
                <a:lnTo>
                  <a:pt x="19860" y="4918"/>
                </a:lnTo>
                <a:lnTo>
                  <a:pt x="20596" y="6246"/>
                </a:lnTo>
                <a:lnTo>
                  <a:pt x="21143" y="7680"/>
                </a:lnTo>
                <a:lnTo>
                  <a:pt x="21483" y="9203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2" name="object 16"/>
          <p:cNvSpPr/>
          <p:nvPr/>
        </p:nvSpPr>
        <p:spPr>
          <a:xfrm>
            <a:off x="3022600" y="3369054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3" name="object 17"/>
          <p:cNvSpPr/>
          <p:nvPr/>
        </p:nvSpPr>
        <p:spPr>
          <a:xfrm>
            <a:off x="3022600" y="3369054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4" name="object 18"/>
          <p:cNvSpPr/>
          <p:nvPr/>
        </p:nvSpPr>
        <p:spPr>
          <a:xfrm>
            <a:off x="3022600" y="1784730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5" name="object 19"/>
          <p:cNvSpPr/>
          <p:nvPr/>
        </p:nvSpPr>
        <p:spPr>
          <a:xfrm>
            <a:off x="3022600" y="1784730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30" name="object 20"/>
          <p:cNvGrpSpPr/>
          <p:nvPr/>
        </p:nvGrpSpPr>
        <p:grpSpPr>
          <a:xfrm>
            <a:off x="3667125" y="2212974"/>
            <a:ext cx="1035050" cy="895732"/>
            <a:chOff x="0" y="0"/>
            <a:chExt cx="1035050" cy="895729"/>
          </a:xfrm>
        </p:grpSpPr>
        <p:sp>
          <p:nvSpPr>
            <p:cNvPr id="626" name="Shape"/>
            <p:cNvSpPr/>
            <p:nvPr/>
          </p:nvSpPr>
          <p:spPr>
            <a:xfrm>
              <a:off x="952500" y="849502"/>
              <a:ext cx="82550" cy="46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10" y="0"/>
                  </a:moveTo>
                  <a:lnTo>
                    <a:pt x="0" y="11809"/>
                  </a:lnTo>
                  <a:lnTo>
                    <a:pt x="21600" y="21600"/>
                  </a:lnTo>
                  <a:lnTo>
                    <a:pt x="17458" y="3857"/>
                  </a:lnTo>
                  <a:lnTo>
                    <a:pt x="8208" y="3857"/>
                  </a:lnTo>
                  <a:lnTo>
                    <a:pt x="571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27" name="Shape"/>
            <p:cNvSpPr/>
            <p:nvPr/>
          </p:nvSpPr>
          <p:spPr>
            <a:xfrm>
              <a:off x="974321" y="842348"/>
              <a:ext cx="15771" cy="15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59" y="0"/>
                  </a:moveTo>
                  <a:lnTo>
                    <a:pt x="0" y="10028"/>
                  </a:lnTo>
                  <a:lnTo>
                    <a:pt x="13078" y="21600"/>
                  </a:lnTo>
                  <a:lnTo>
                    <a:pt x="21600" y="11631"/>
                  </a:lnTo>
                  <a:lnTo>
                    <a:pt x="84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28" name="Shape"/>
            <p:cNvSpPr/>
            <p:nvPr/>
          </p:nvSpPr>
          <p:spPr>
            <a:xfrm>
              <a:off x="980497" y="817116"/>
              <a:ext cx="38726" cy="4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2" y="0"/>
                  </a:moveTo>
                  <a:lnTo>
                    <a:pt x="0" y="13410"/>
                  </a:lnTo>
                  <a:lnTo>
                    <a:pt x="5351" y="17820"/>
                  </a:lnTo>
                  <a:lnTo>
                    <a:pt x="1881" y="21600"/>
                  </a:lnTo>
                  <a:lnTo>
                    <a:pt x="21600" y="21600"/>
                  </a:lnTo>
                  <a:lnTo>
                    <a:pt x="1215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29" name="Shape"/>
            <p:cNvSpPr/>
            <p:nvPr/>
          </p:nvSpPr>
          <p:spPr>
            <a:xfrm>
              <a:off x="0" y="0"/>
              <a:ext cx="980498" cy="849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" y="0"/>
                  </a:moveTo>
                  <a:lnTo>
                    <a:pt x="0" y="181"/>
                  </a:lnTo>
                  <a:lnTo>
                    <a:pt x="21464" y="21600"/>
                  </a:lnTo>
                  <a:lnTo>
                    <a:pt x="21600" y="2141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35" name="object 21"/>
          <p:cNvGrpSpPr/>
          <p:nvPr/>
        </p:nvGrpSpPr>
        <p:grpSpPr>
          <a:xfrm>
            <a:off x="3669029" y="2932683"/>
            <a:ext cx="1009270" cy="290069"/>
            <a:chOff x="0" y="0"/>
            <a:chExt cx="1009269" cy="290068"/>
          </a:xfrm>
        </p:grpSpPr>
        <p:sp>
          <p:nvSpPr>
            <p:cNvPr id="631" name="Shape"/>
            <p:cNvSpPr/>
            <p:nvPr/>
          </p:nvSpPr>
          <p:spPr>
            <a:xfrm>
              <a:off x="925957" y="257845"/>
              <a:ext cx="83313" cy="3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18" y="0"/>
                  </a:moveTo>
                  <a:lnTo>
                    <a:pt x="0" y="21600"/>
                  </a:lnTo>
                  <a:lnTo>
                    <a:pt x="21600" y="10108"/>
                  </a:lnTo>
                  <a:lnTo>
                    <a:pt x="18146" y="2190"/>
                  </a:lnTo>
                  <a:lnTo>
                    <a:pt x="5400" y="219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2" name="Shape"/>
            <p:cNvSpPr/>
            <p:nvPr/>
          </p:nvSpPr>
          <p:spPr>
            <a:xfrm>
              <a:off x="934512" y="248559"/>
              <a:ext cx="1468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0"/>
                  </a:moveTo>
                  <a:lnTo>
                    <a:pt x="0" y="15912"/>
                  </a:lnTo>
                  <a:lnTo>
                    <a:pt x="18051" y="21600"/>
                  </a:lnTo>
                  <a:lnTo>
                    <a:pt x="21600" y="567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3" name="Shape"/>
            <p:cNvSpPr/>
            <p:nvPr/>
          </p:nvSpPr>
          <p:spPr>
            <a:xfrm>
              <a:off x="936939" y="216407"/>
              <a:ext cx="59007" cy="4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39" y="0"/>
                  </a:moveTo>
                  <a:lnTo>
                    <a:pt x="0" y="15605"/>
                  </a:lnTo>
                  <a:lnTo>
                    <a:pt x="4488" y="17181"/>
                  </a:lnTo>
                  <a:lnTo>
                    <a:pt x="3604" y="21600"/>
                  </a:lnTo>
                  <a:lnTo>
                    <a:pt x="21600" y="21600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4" name="Shape"/>
            <p:cNvSpPr/>
            <p:nvPr/>
          </p:nvSpPr>
          <p:spPr>
            <a:xfrm>
              <a:off x="0" y="0"/>
              <a:ext cx="936940" cy="257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0"/>
                  </a:moveTo>
                  <a:lnTo>
                    <a:pt x="0" y="766"/>
                  </a:lnTo>
                  <a:lnTo>
                    <a:pt x="21544" y="21600"/>
                  </a:lnTo>
                  <a:lnTo>
                    <a:pt x="21600" y="2083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40" name="object 22"/>
          <p:cNvGrpSpPr/>
          <p:nvPr/>
        </p:nvGrpSpPr>
        <p:grpSpPr>
          <a:xfrm>
            <a:off x="3668648" y="3285871"/>
            <a:ext cx="1009651" cy="375031"/>
            <a:chOff x="0" y="0"/>
            <a:chExt cx="1009649" cy="375030"/>
          </a:xfrm>
        </p:grpSpPr>
        <p:sp>
          <p:nvSpPr>
            <p:cNvPr id="636" name="Shape"/>
            <p:cNvSpPr/>
            <p:nvPr/>
          </p:nvSpPr>
          <p:spPr>
            <a:xfrm>
              <a:off x="0" y="31328"/>
              <a:ext cx="939545" cy="343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6" y="0"/>
                  </a:moveTo>
                  <a:lnTo>
                    <a:pt x="0" y="21033"/>
                  </a:lnTo>
                  <a:lnTo>
                    <a:pt x="76" y="21600"/>
                  </a:lnTo>
                  <a:lnTo>
                    <a:pt x="21600" y="566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939544" y="27050"/>
              <a:ext cx="53947" cy="4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510" y="0"/>
                  </a:lnTo>
                  <a:lnTo>
                    <a:pt x="4781" y="4357"/>
                  </a:lnTo>
                  <a:lnTo>
                    <a:pt x="0" y="6420"/>
                  </a:lnTo>
                  <a:lnTo>
                    <a:pt x="447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Shape"/>
            <p:cNvSpPr/>
            <p:nvPr/>
          </p:nvSpPr>
          <p:spPr>
            <a:xfrm>
              <a:off x="936340" y="27050"/>
              <a:ext cx="15145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1" y="0"/>
                  </a:moveTo>
                  <a:lnTo>
                    <a:pt x="0" y="6957"/>
                  </a:lnTo>
                  <a:lnTo>
                    <a:pt x="4570" y="21600"/>
                  </a:lnTo>
                  <a:lnTo>
                    <a:pt x="21600" y="14660"/>
                  </a:lnTo>
                  <a:lnTo>
                    <a:pt x="1707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9" name="Shape"/>
            <p:cNvSpPr/>
            <p:nvPr/>
          </p:nvSpPr>
          <p:spPr>
            <a:xfrm>
              <a:off x="925194" y="0"/>
              <a:ext cx="84456" cy="31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50" y="21600"/>
                  </a:lnTo>
                  <a:lnTo>
                    <a:pt x="5912" y="18650"/>
                  </a:lnTo>
                  <a:lnTo>
                    <a:pt x="17467" y="18650"/>
                  </a:lnTo>
                  <a:lnTo>
                    <a:pt x="21600" y="7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44" name="object 23"/>
          <p:cNvGrpSpPr/>
          <p:nvPr/>
        </p:nvGrpSpPr>
        <p:grpSpPr>
          <a:xfrm>
            <a:off x="1725676" y="2034032"/>
            <a:ext cx="1296925" cy="76201"/>
            <a:chOff x="0" y="0"/>
            <a:chExt cx="1296924" cy="76200"/>
          </a:xfrm>
        </p:grpSpPr>
        <p:sp>
          <p:nvSpPr>
            <p:cNvPr id="641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2" name="Rectangle"/>
            <p:cNvSpPr/>
            <p:nvPr/>
          </p:nvSpPr>
          <p:spPr>
            <a:xfrm>
              <a:off x="0" y="31685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1233424" y="31685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6"/>
                  </a:lnTo>
                  <a:lnTo>
                    <a:pt x="1831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48" name="object 24"/>
          <p:cNvGrpSpPr/>
          <p:nvPr/>
        </p:nvGrpSpPr>
        <p:grpSpPr>
          <a:xfrm>
            <a:off x="1725676" y="2899155"/>
            <a:ext cx="1296925" cy="76201"/>
            <a:chOff x="0" y="0"/>
            <a:chExt cx="1296924" cy="76200"/>
          </a:xfrm>
        </p:grpSpPr>
        <p:sp>
          <p:nvSpPr>
            <p:cNvPr id="645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6" name="Rectangle"/>
            <p:cNvSpPr/>
            <p:nvPr/>
          </p:nvSpPr>
          <p:spPr>
            <a:xfrm>
              <a:off x="0" y="31813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7" name="Shape"/>
            <p:cNvSpPr/>
            <p:nvPr/>
          </p:nvSpPr>
          <p:spPr>
            <a:xfrm>
              <a:off x="1233424" y="31813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6" y="21600"/>
                  </a:lnTo>
                  <a:lnTo>
                    <a:pt x="21600" y="10656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52" name="object 25"/>
          <p:cNvGrpSpPr/>
          <p:nvPr/>
        </p:nvGrpSpPr>
        <p:grpSpPr>
          <a:xfrm>
            <a:off x="1725676" y="3691382"/>
            <a:ext cx="1296925" cy="76201"/>
            <a:chOff x="0" y="0"/>
            <a:chExt cx="1296924" cy="76200"/>
          </a:xfrm>
        </p:grpSpPr>
        <p:sp>
          <p:nvSpPr>
            <p:cNvPr id="649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0" name="Rectangle"/>
            <p:cNvSpPr/>
            <p:nvPr/>
          </p:nvSpPr>
          <p:spPr>
            <a:xfrm>
              <a:off x="0" y="31686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1" name="Shape"/>
            <p:cNvSpPr/>
            <p:nvPr/>
          </p:nvSpPr>
          <p:spPr>
            <a:xfrm>
              <a:off x="1233424" y="31686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53" name="object 26"/>
          <p:cNvSpPr txBox="1"/>
          <p:nvPr/>
        </p:nvSpPr>
        <p:spPr>
          <a:xfrm>
            <a:off x="3127375" y="3551808"/>
            <a:ext cx="414020" cy="24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2000" i="1"/>
            </a:lvl1pPr>
          </a:lstStyle>
          <a:p>
            <a:r>
              <a:t>300</a:t>
            </a:r>
          </a:p>
        </p:txBody>
      </p:sp>
      <p:sp>
        <p:nvSpPr>
          <p:cNvPr id="654" name="object 27"/>
          <p:cNvSpPr txBox="1"/>
          <p:nvPr/>
        </p:nvSpPr>
        <p:spPr>
          <a:xfrm>
            <a:off x="3116072" y="2749880"/>
            <a:ext cx="363221" cy="24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000" i="1" spc="-4"/>
            </a:pPr>
            <a:r>
              <a:t>-</a:t>
            </a:r>
            <a:r>
              <a:rPr spc="4"/>
              <a:t>30</a:t>
            </a:r>
          </a:p>
        </p:txBody>
      </p:sp>
      <p:sp>
        <p:nvSpPr>
          <p:cNvPr id="655" name="object 28"/>
          <p:cNvSpPr txBox="1"/>
          <p:nvPr/>
        </p:nvSpPr>
        <p:spPr>
          <a:xfrm>
            <a:off x="3051175" y="1952244"/>
            <a:ext cx="558800" cy="24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i="1"/>
            </a:pPr>
            <a:r>
              <a:t>-</a:t>
            </a:r>
            <a:r>
              <a:rPr spc="-5"/>
              <a:t>1230</a:t>
            </a:r>
          </a:p>
        </p:txBody>
      </p:sp>
      <p:grpSp>
        <p:nvGrpSpPr>
          <p:cNvPr id="659" name="object 29"/>
          <p:cNvGrpSpPr/>
          <p:nvPr/>
        </p:nvGrpSpPr>
        <p:grpSpPr>
          <a:xfrm>
            <a:off x="5757798" y="3257929"/>
            <a:ext cx="865253" cy="76201"/>
            <a:chOff x="0" y="0"/>
            <a:chExt cx="865252" cy="76200"/>
          </a:xfrm>
        </p:grpSpPr>
        <p:sp>
          <p:nvSpPr>
            <p:cNvPr id="656" name="Shape"/>
            <p:cNvSpPr/>
            <p:nvPr/>
          </p:nvSpPr>
          <p:spPr>
            <a:xfrm>
              <a:off x="789051" y="0"/>
              <a:ext cx="66804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7" name="Rectangle"/>
            <p:cNvSpPr/>
            <p:nvPr/>
          </p:nvSpPr>
          <p:spPr>
            <a:xfrm>
              <a:off x="0" y="31813"/>
              <a:ext cx="78905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8" name="Shape"/>
            <p:cNvSpPr/>
            <p:nvPr/>
          </p:nvSpPr>
          <p:spPr>
            <a:xfrm>
              <a:off x="801751" y="31813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6" y="21600"/>
                  </a:lnTo>
                  <a:lnTo>
                    <a:pt x="21600" y="10656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60" name="object 30"/>
          <p:cNvSpPr txBox="1"/>
          <p:nvPr/>
        </p:nvSpPr>
        <p:spPr>
          <a:xfrm>
            <a:off x="6725156" y="1824863"/>
            <a:ext cx="1016001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418" marR="5080" indent="-46352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Activ</a:t>
            </a:r>
            <a:r>
              <a:rPr spc="-15"/>
              <a:t>a</a:t>
            </a:r>
            <a:r>
              <a:rPr spc="-5"/>
              <a:t>tion  Function</a:t>
            </a:r>
          </a:p>
        </p:txBody>
      </p:sp>
      <p:sp>
        <p:nvSpPr>
          <p:cNvPr id="661" name="object 31"/>
          <p:cNvSpPr txBox="1"/>
          <p:nvPr/>
        </p:nvSpPr>
        <p:spPr>
          <a:xfrm>
            <a:off x="6623050" y="2648393"/>
            <a:ext cx="1297306" cy="473783"/>
          </a:xfrm>
          <a:prstGeom prst="rect">
            <a:avLst/>
          </a:prstGeom>
          <a:solidFill>
            <a:srgbClr val="FF66FF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545">
              <a:spcBef>
                <a:spcPts val="2000"/>
              </a:spcBef>
              <a:defRPr sz="3400" i="1" spc="4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</a:t>
            </a:r>
            <a:r>
              <a:rPr i="0"/>
              <a:t>(.)</a:t>
            </a:r>
          </a:p>
        </p:txBody>
      </p:sp>
      <p:grpSp>
        <p:nvGrpSpPr>
          <p:cNvPr id="665" name="object 32"/>
          <p:cNvGrpSpPr/>
          <p:nvPr/>
        </p:nvGrpSpPr>
        <p:grpSpPr>
          <a:xfrm>
            <a:off x="7918450" y="3257929"/>
            <a:ext cx="865126" cy="76201"/>
            <a:chOff x="0" y="0"/>
            <a:chExt cx="865125" cy="76200"/>
          </a:xfrm>
        </p:grpSpPr>
        <p:sp>
          <p:nvSpPr>
            <p:cNvPr id="662" name="Shape"/>
            <p:cNvSpPr/>
            <p:nvPr/>
          </p:nvSpPr>
          <p:spPr>
            <a:xfrm>
              <a:off x="788924" y="0"/>
              <a:ext cx="66804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3" name="Rectangle"/>
            <p:cNvSpPr/>
            <p:nvPr/>
          </p:nvSpPr>
          <p:spPr>
            <a:xfrm>
              <a:off x="0" y="31813"/>
              <a:ext cx="7889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4" name="Shape"/>
            <p:cNvSpPr/>
            <p:nvPr/>
          </p:nvSpPr>
          <p:spPr>
            <a:xfrm>
              <a:off x="801624" y="31813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6" y="21600"/>
                  </a:lnTo>
                  <a:lnTo>
                    <a:pt x="21600" y="10656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66" name="object 33"/>
          <p:cNvSpPr txBox="1"/>
          <p:nvPr/>
        </p:nvSpPr>
        <p:spPr>
          <a:xfrm>
            <a:off x="7979664" y="3001975"/>
            <a:ext cx="763271" cy="28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2000" i="1"/>
            </a:pPr>
            <a:r>
              <a:t>y</a:t>
            </a:r>
            <a:r>
              <a:rPr sz="1900" baseline="-21367"/>
              <a:t>(n)</a:t>
            </a:r>
            <a:r>
              <a:rPr i="0"/>
              <a:t>=+1</a:t>
            </a:r>
          </a:p>
        </p:txBody>
      </p:sp>
      <p:sp>
        <p:nvSpPr>
          <p:cNvPr id="667" name="object 34"/>
          <p:cNvSpPr txBox="1"/>
          <p:nvPr/>
        </p:nvSpPr>
        <p:spPr>
          <a:xfrm>
            <a:off x="7973314" y="2733039"/>
            <a:ext cx="711201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Outp</a:t>
            </a:r>
            <a:r>
              <a:rPr spc="-10"/>
              <a:t>u</a:t>
            </a:r>
            <a:r>
              <a:t>t</a:t>
            </a:r>
          </a:p>
        </p:txBody>
      </p:sp>
      <p:sp>
        <p:nvSpPr>
          <p:cNvPr id="668" name="object 35"/>
          <p:cNvSpPr txBox="1"/>
          <p:nvPr/>
        </p:nvSpPr>
        <p:spPr>
          <a:xfrm>
            <a:off x="1069644" y="1656588"/>
            <a:ext cx="115506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Fixed</a:t>
            </a:r>
            <a:r>
              <a:rPr spc="-60"/>
              <a:t> </a:t>
            </a:r>
            <a:r>
              <a:t>Input</a:t>
            </a:r>
          </a:p>
        </p:txBody>
      </p:sp>
      <p:sp>
        <p:nvSpPr>
          <p:cNvPr id="669" name="object 36"/>
          <p:cNvSpPr txBox="1"/>
          <p:nvPr/>
        </p:nvSpPr>
        <p:spPr>
          <a:xfrm>
            <a:off x="5871209" y="2943096"/>
            <a:ext cx="487045" cy="24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5"/>
            </a:lvl1pPr>
          </a:lstStyle>
          <a:p>
            <a:r>
              <a:t>+180</a:t>
            </a:r>
          </a:p>
        </p:txBody>
      </p:sp>
      <p:sp>
        <p:nvSpPr>
          <p:cNvPr id="670" name="object 37"/>
          <p:cNvSpPr txBox="1"/>
          <p:nvPr/>
        </p:nvSpPr>
        <p:spPr>
          <a:xfrm>
            <a:off x="7391400" y="4131054"/>
            <a:ext cx="1219200" cy="417960"/>
          </a:xfrm>
          <a:prstGeom prst="rect">
            <a:avLst/>
          </a:prstGeom>
          <a:solidFill>
            <a:srgbClr val="4F81B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13995" indent="92710">
              <a:spcBef>
                <a:spcPts val="200"/>
              </a:spcBef>
              <a:defRPr sz="1400" spc="-10"/>
            </a:pPr>
            <a:r>
              <a:t>For </a:t>
            </a:r>
            <a:r>
              <a:rPr spc="0"/>
              <a:t>Class</a:t>
            </a:r>
            <a:r>
              <a:rPr spc="-94"/>
              <a:t> </a:t>
            </a:r>
            <a:r>
              <a:rPr spc="0"/>
              <a:t>C1,  </a:t>
            </a:r>
            <a:r>
              <a:rPr spc="-5"/>
              <a:t>Output </a:t>
            </a:r>
            <a:r>
              <a:rPr spc="0"/>
              <a:t>=</a:t>
            </a:r>
            <a:r>
              <a:rPr spc="-45"/>
              <a:t> </a:t>
            </a:r>
            <a:r>
              <a:rPr spc="-5"/>
              <a:t>+1</a:t>
            </a:r>
          </a:p>
        </p:txBody>
      </p:sp>
      <p:sp>
        <p:nvSpPr>
          <p:cNvPr id="671" name="object 38"/>
          <p:cNvSpPr txBox="1"/>
          <p:nvPr/>
        </p:nvSpPr>
        <p:spPr>
          <a:xfrm>
            <a:off x="2702927" y="351002"/>
            <a:ext cx="4349117" cy="90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12544" marR="5080" indent="-1300479">
              <a:spcBef>
                <a:spcPts val="100"/>
              </a:spcBef>
              <a:defRPr sz="3200" b="1" spc="-30">
                <a:solidFill>
                  <a:srgbClr val="FF0000"/>
                </a:solidFill>
              </a:defRPr>
            </a:pPr>
            <a:r>
              <a:t>Training </a:t>
            </a:r>
            <a:r>
              <a:rPr spc="-5"/>
              <a:t>with known</a:t>
            </a:r>
            <a:r>
              <a:rPr spc="-70"/>
              <a:t> </a:t>
            </a:r>
            <a:r>
              <a:rPr spc="0"/>
              <a:t>Fruit  </a:t>
            </a:r>
            <a:r>
              <a:rPr spc="-5"/>
              <a:t>(121,16.8)</a:t>
            </a:r>
          </a:p>
        </p:txBody>
      </p:sp>
      <p:sp>
        <p:nvSpPr>
          <p:cNvPr id="672" name="object 53"/>
          <p:cNvSpPr/>
          <p:nvPr/>
        </p:nvSpPr>
        <p:spPr>
          <a:xfrm>
            <a:off x="1655431" y="271659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3" name="object 54"/>
          <p:cNvSpPr/>
          <p:nvPr/>
        </p:nvSpPr>
        <p:spPr>
          <a:xfrm>
            <a:off x="1655431" y="249162"/>
            <a:ext cx="6495924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4" name="object 55"/>
          <p:cNvSpPr/>
          <p:nvPr/>
        </p:nvSpPr>
        <p:spPr>
          <a:xfrm>
            <a:off x="1655431" y="1363859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5" name="object 56"/>
          <p:cNvSpPr/>
          <p:nvPr/>
        </p:nvSpPr>
        <p:spPr>
          <a:xfrm>
            <a:off x="1655431" y="1341362"/>
            <a:ext cx="6495924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6" name="object 57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object 52"/>
          <p:cNvSpPr/>
          <p:nvPr/>
        </p:nvSpPr>
        <p:spPr>
          <a:xfrm>
            <a:off x="1489074" y="3667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9" name="object 53"/>
          <p:cNvSpPr/>
          <p:nvPr/>
        </p:nvSpPr>
        <p:spPr>
          <a:xfrm>
            <a:off x="1489074" y="3442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0" name="object 54"/>
          <p:cNvSpPr/>
          <p:nvPr/>
        </p:nvSpPr>
        <p:spPr>
          <a:xfrm>
            <a:off x="1489074" y="15859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1" name="object 55"/>
          <p:cNvSpPr/>
          <p:nvPr/>
        </p:nvSpPr>
        <p:spPr>
          <a:xfrm>
            <a:off x="1489074" y="1563459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2" name="object 56"/>
          <p:cNvSpPr txBox="1"/>
          <p:nvPr/>
        </p:nvSpPr>
        <p:spPr>
          <a:xfrm>
            <a:off x="2536571" y="446099"/>
            <a:ext cx="4350385" cy="90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12544" marR="5080" indent="-1300479">
              <a:spcBef>
                <a:spcPts val="100"/>
              </a:spcBef>
              <a:defRPr sz="3200" b="1" spc="-30">
                <a:solidFill>
                  <a:srgbClr val="FF0000"/>
                </a:solidFill>
              </a:defRPr>
            </a:pPr>
            <a:r>
              <a:t>Training </a:t>
            </a:r>
            <a:r>
              <a:rPr spc="-5"/>
              <a:t>with known</a:t>
            </a:r>
            <a:r>
              <a:rPr spc="-60"/>
              <a:t> </a:t>
            </a:r>
            <a:r>
              <a:rPr spc="0"/>
              <a:t>Fruit  </a:t>
            </a:r>
            <a:r>
              <a:rPr spc="-5"/>
              <a:t>(114,15.2)</a:t>
            </a:r>
          </a:p>
        </p:txBody>
      </p:sp>
      <p:pic>
        <p:nvPicPr>
          <p:cNvPr id="683" name="Screenshot 2020-05-25 at 12.47.26 PM.png" descr="Screenshot 2020-05-25 at 12.47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4908"/>
            <a:ext cx="7967750" cy="4536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object 21"/>
          <p:cNvSpPr/>
          <p:nvPr/>
        </p:nvSpPr>
        <p:spPr>
          <a:xfrm>
            <a:off x="1324038" y="430256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6" name="object 22"/>
          <p:cNvSpPr/>
          <p:nvPr/>
        </p:nvSpPr>
        <p:spPr>
          <a:xfrm>
            <a:off x="1324038" y="407759"/>
            <a:ext cx="6495924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7" name="object 23"/>
          <p:cNvSpPr/>
          <p:nvPr/>
        </p:nvSpPr>
        <p:spPr>
          <a:xfrm>
            <a:off x="1324038" y="1446256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8" name="object 24"/>
          <p:cNvSpPr/>
          <p:nvPr/>
        </p:nvSpPr>
        <p:spPr>
          <a:xfrm>
            <a:off x="1324038" y="1423759"/>
            <a:ext cx="6495924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9" name="object 25"/>
          <p:cNvSpPr txBox="1">
            <a:spLocks noGrp="1"/>
          </p:cNvSpPr>
          <p:nvPr>
            <p:ph type="title"/>
          </p:nvPr>
        </p:nvSpPr>
        <p:spPr>
          <a:xfrm>
            <a:off x="2126170" y="740409"/>
            <a:ext cx="4840606" cy="51371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/>
            </a:pPr>
            <a:r>
              <a:t>Adaptation </a:t>
            </a:r>
            <a:r>
              <a:rPr spc="0"/>
              <a:t>of </a:t>
            </a:r>
            <a:r>
              <a:t>Weight</a:t>
            </a:r>
            <a:r>
              <a:rPr spc="-200"/>
              <a:t> </a:t>
            </a:r>
            <a:r>
              <a:t>Vector</a:t>
            </a:r>
          </a:p>
        </p:txBody>
      </p:sp>
      <p:pic>
        <p:nvPicPr>
          <p:cNvPr id="690" name="Screenshot 2020-05-25 at 12.48.25 PM.png" descr="Screenshot 2020-05-25 at 12.48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5" y="1839956"/>
            <a:ext cx="8207030" cy="4476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object 51"/>
          <p:cNvSpPr/>
          <p:nvPr/>
        </p:nvSpPr>
        <p:spPr>
          <a:xfrm>
            <a:off x="1590674" y="3794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3" name="object 52"/>
          <p:cNvSpPr/>
          <p:nvPr/>
        </p:nvSpPr>
        <p:spPr>
          <a:xfrm>
            <a:off x="1590674" y="3569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4" name="object 53"/>
          <p:cNvSpPr txBox="1"/>
          <p:nvPr/>
        </p:nvSpPr>
        <p:spPr>
          <a:xfrm>
            <a:off x="2638171" y="458799"/>
            <a:ext cx="4349116" cy="90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14780" marR="5080" indent="-1402715">
              <a:spcBef>
                <a:spcPts val="100"/>
              </a:spcBef>
              <a:defRPr sz="3200" b="1" spc="-30">
                <a:solidFill>
                  <a:srgbClr val="FF0000"/>
                </a:solidFill>
              </a:defRPr>
            </a:pPr>
            <a:r>
              <a:t>Training </a:t>
            </a:r>
            <a:r>
              <a:rPr spc="-5"/>
              <a:t>with known</a:t>
            </a:r>
            <a:r>
              <a:rPr spc="-70"/>
              <a:t> </a:t>
            </a:r>
            <a:r>
              <a:rPr spc="0"/>
              <a:t>Fruit  </a:t>
            </a:r>
            <a:r>
              <a:rPr spc="-5"/>
              <a:t>(210,9.4)</a:t>
            </a:r>
          </a:p>
        </p:txBody>
      </p:sp>
      <p:sp>
        <p:nvSpPr>
          <p:cNvPr id="695" name="object 54"/>
          <p:cNvSpPr/>
          <p:nvPr/>
        </p:nvSpPr>
        <p:spPr>
          <a:xfrm>
            <a:off x="1590674" y="159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6" name="object 55"/>
          <p:cNvSpPr/>
          <p:nvPr/>
        </p:nvSpPr>
        <p:spPr>
          <a:xfrm>
            <a:off x="1590674" y="1576159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97" name="Screenshot 2020-05-25 at 12.51.41 PM.png" descr="Screenshot 2020-05-25 at 12.51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5" y="1837608"/>
            <a:ext cx="8100970" cy="4648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object 2"/>
          <p:cNvSpPr/>
          <p:nvPr/>
        </p:nvSpPr>
        <p:spPr>
          <a:xfrm>
            <a:off x="990600" y="2009775"/>
            <a:ext cx="1447800" cy="2133600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0" name="object 3"/>
          <p:cNvSpPr/>
          <p:nvPr/>
        </p:nvSpPr>
        <p:spPr>
          <a:xfrm>
            <a:off x="990600" y="2009775"/>
            <a:ext cx="1447800" cy="21336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1" name="object 4"/>
          <p:cNvSpPr/>
          <p:nvPr/>
        </p:nvSpPr>
        <p:spPr>
          <a:xfrm>
            <a:off x="1524000" y="3838575"/>
            <a:ext cx="823913" cy="304800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2" name="object 5"/>
          <p:cNvSpPr txBox="1"/>
          <p:nvPr/>
        </p:nvSpPr>
        <p:spPr>
          <a:xfrm>
            <a:off x="1940908" y="4177458"/>
            <a:ext cx="315658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600" b="1" spc="6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spc="25"/>
              <a:t>(</a:t>
            </a:r>
            <a:r>
              <a:rPr b="0" spc="-15"/>
              <a:t>3</a:t>
            </a:r>
            <a:r>
              <a:rPr spc="10"/>
              <a:t>)</a:t>
            </a:r>
            <a:r>
              <a:rPr spc="-30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04"/>
              <a:t> </a:t>
            </a:r>
            <a:r>
              <a:rPr sz="3300" b="0" spc="-202" baseline="-3703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15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15"/>
              <a:t>122</a:t>
            </a:r>
            <a:r>
              <a:rPr b="0" spc="5"/>
              <a:t>9</a:t>
            </a:r>
            <a:r>
              <a:rPr spc="5"/>
              <a:t>.</a:t>
            </a:r>
            <a:r>
              <a:rPr b="0" spc="15"/>
              <a:t>0</a:t>
            </a:r>
            <a:r>
              <a:rPr b="0" spc="-20"/>
              <a:t>8</a:t>
            </a:r>
            <a:r>
              <a:rPr spc="5"/>
              <a:t>,</a:t>
            </a:r>
            <a:r>
              <a:rPr spc="-20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-90"/>
              <a:t> </a:t>
            </a:r>
            <a:r>
              <a:rPr b="0" spc="15"/>
              <a:t>2</a:t>
            </a:r>
            <a:r>
              <a:rPr b="0" spc="5"/>
              <a:t>7</a:t>
            </a:r>
            <a:r>
              <a:rPr spc="5"/>
              <a:t>.</a:t>
            </a:r>
            <a:r>
              <a:rPr b="0" spc="15"/>
              <a:t>7</a:t>
            </a:r>
            <a:r>
              <a:rPr b="0" spc="10"/>
              <a:t>2</a:t>
            </a:r>
            <a:r>
              <a:rPr spc="5"/>
              <a:t>,</a:t>
            </a:r>
            <a:r>
              <a:rPr spc="-75"/>
              <a:t> </a:t>
            </a:r>
            <a:r>
              <a:rPr b="0" spc="15"/>
              <a:t>30</a:t>
            </a:r>
            <a:r>
              <a:rPr b="0" spc="5"/>
              <a:t>0</a:t>
            </a:r>
            <a:r>
              <a:rPr spc="5"/>
              <a:t>.</a:t>
            </a:r>
            <a:r>
              <a:rPr b="0" spc="15"/>
              <a:t>30</a:t>
            </a:r>
            <a:r>
              <a:rPr b="0" spc="50"/>
              <a:t>4</a:t>
            </a:r>
            <a:r>
              <a:rPr sz="3300" b="0" spc="-434" baseline="-3703">
                <a:latin typeface="Symbol"/>
                <a:ea typeface="Symbol"/>
                <a:cs typeface="Symbol"/>
                <a:sym typeface="Symbol"/>
              </a:rPr>
              <a:t>] </a:t>
            </a:r>
            <a:r>
              <a:rPr sz="1400" b="0" i="1" spc="-7" baseline="58478"/>
              <a:t>T</a:t>
            </a:r>
          </a:p>
        </p:txBody>
      </p:sp>
      <p:sp>
        <p:nvSpPr>
          <p:cNvPr id="703" name="object 6"/>
          <p:cNvSpPr txBox="1"/>
          <p:nvPr/>
        </p:nvSpPr>
        <p:spPr>
          <a:xfrm>
            <a:off x="1999229" y="4581301"/>
            <a:ext cx="174434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600" b="1" spc="-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x</a:t>
            </a:r>
            <a:r>
              <a:rPr spc="25"/>
              <a:t>(</a:t>
            </a:r>
            <a:r>
              <a:rPr b="0" spc="-15"/>
              <a:t>3</a:t>
            </a:r>
            <a:r>
              <a:rPr spc="10"/>
              <a:t>)</a:t>
            </a:r>
            <a:r>
              <a:rPr spc="-30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04"/>
              <a:t> </a:t>
            </a:r>
            <a:r>
              <a:rPr sz="3300" b="0" spc="-202" baseline="-3703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15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b="0" spc="-114"/>
              <a:t>1</a:t>
            </a:r>
            <a:r>
              <a:rPr spc="5"/>
              <a:t>,</a:t>
            </a:r>
            <a:r>
              <a:rPr spc="-204"/>
              <a:t> </a:t>
            </a:r>
            <a:r>
              <a:rPr b="0" spc="15"/>
              <a:t>19</a:t>
            </a:r>
            <a:r>
              <a:rPr b="0" spc="-20"/>
              <a:t>5</a:t>
            </a:r>
            <a:r>
              <a:rPr spc="5"/>
              <a:t>,</a:t>
            </a:r>
            <a:r>
              <a:rPr spc="-100"/>
              <a:t> </a:t>
            </a:r>
            <a:r>
              <a:rPr b="0" spc="10"/>
              <a:t>8</a:t>
            </a:r>
            <a:r>
              <a:rPr spc="0"/>
              <a:t>.</a:t>
            </a:r>
            <a:r>
              <a:rPr b="0" spc="-75"/>
              <a:t>1</a:t>
            </a:r>
            <a:r>
              <a:rPr sz="3300" b="0" spc="-434" baseline="-3703">
                <a:latin typeface="Symbol"/>
                <a:ea typeface="Symbol"/>
                <a:cs typeface="Symbol"/>
                <a:sym typeface="Symbol"/>
              </a:rPr>
              <a:t>] </a:t>
            </a:r>
            <a:r>
              <a:rPr sz="1400" b="0" i="1" spc="-7" baseline="58478"/>
              <a:t>T</a:t>
            </a:r>
          </a:p>
        </p:txBody>
      </p:sp>
      <p:sp>
        <p:nvSpPr>
          <p:cNvPr id="704" name="object 7"/>
          <p:cNvSpPr txBox="1"/>
          <p:nvPr/>
        </p:nvSpPr>
        <p:spPr>
          <a:xfrm>
            <a:off x="3923019" y="4664109"/>
            <a:ext cx="1323341" cy="23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508000" algn="l"/>
              </a:tabLst>
              <a:defRPr sz="1600" spc="1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	</a:t>
            </a:r>
            <a:r>
              <a:rPr i="1" spc="15"/>
              <a:t>d</a:t>
            </a:r>
            <a:r>
              <a:rPr i="1" spc="-270"/>
              <a:t> </a:t>
            </a:r>
            <a:r>
              <a:rPr b="1" spc="5"/>
              <a:t>(</a:t>
            </a:r>
            <a:r>
              <a:rPr spc="5"/>
              <a:t>3</a:t>
            </a:r>
            <a:r>
              <a:rPr b="1" spc="5"/>
              <a:t>)</a:t>
            </a:r>
            <a:r>
              <a:rPr b="1" spc="-50"/>
              <a:t> </a:t>
            </a:r>
            <a:r>
              <a:rPr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spc="-35"/>
              <a:t>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-</a:t>
            </a:r>
            <a:r>
              <a:t>1</a:t>
            </a:r>
          </a:p>
        </p:txBody>
      </p:sp>
      <p:sp>
        <p:nvSpPr>
          <p:cNvPr id="705" name="object 8"/>
          <p:cNvSpPr txBox="1"/>
          <p:nvPr/>
        </p:nvSpPr>
        <p:spPr>
          <a:xfrm>
            <a:off x="1989475" y="4921832"/>
            <a:ext cx="6049646" cy="1230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300"/>
              </a:spcBef>
              <a:defRPr sz="1600" b="1" spc="3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</a:t>
            </a:r>
            <a:r>
              <a:rPr spc="25"/>
              <a:t>(</a:t>
            </a:r>
            <a:r>
              <a:rPr b="0" spc="-15"/>
              <a:t>3</a:t>
            </a:r>
            <a:r>
              <a:rPr spc="10"/>
              <a:t>)</a:t>
            </a:r>
            <a:r>
              <a:rPr spc="-30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55"/>
              <a:t> </a:t>
            </a:r>
            <a:r>
              <a:rPr b="0" spc="15"/>
              <a:t>sg</a:t>
            </a:r>
            <a:r>
              <a:rPr b="0" spc="200"/>
              <a:t>n</a:t>
            </a:r>
            <a:r>
              <a:rPr sz="3900" b="0" spc="-300" baseline="-5341">
                <a:latin typeface="Symbol"/>
                <a:ea typeface="Symbol"/>
                <a:cs typeface="Symbol"/>
                <a:sym typeface="Symbol"/>
              </a:rPr>
              <a:t>(</a:t>
            </a:r>
            <a:r>
              <a:rPr spc="75"/>
              <a:t>w</a:t>
            </a:r>
            <a:r>
              <a:rPr sz="1400" b="0" i="1" spc="-7" baseline="43858"/>
              <a:t>T</a:t>
            </a:r>
            <a:r>
              <a:rPr sz="1400" b="0" i="1" spc="30" baseline="43858"/>
              <a:t> </a:t>
            </a:r>
            <a:r>
              <a:rPr spc="25"/>
              <a:t>(</a:t>
            </a:r>
            <a:r>
              <a:rPr b="0" spc="-15"/>
              <a:t>3</a:t>
            </a:r>
            <a:r>
              <a:rPr spc="10"/>
              <a:t>)</a:t>
            </a:r>
            <a:r>
              <a:rPr spc="-254"/>
              <a:t> </a:t>
            </a:r>
            <a:r>
              <a:rPr spc="-40"/>
              <a:t>x</a:t>
            </a:r>
            <a:r>
              <a:rPr spc="30"/>
              <a:t>(</a:t>
            </a:r>
            <a:r>
              <a:rPr b="0" spc="-15"/>
              <a:t>3</a:t>
            </a:r>
            <a:r>
              <a:rPr spc="90"/>
              <a:t>)</a:t>
            </a:r>
            <a:r>
              <a:rPr sz="3900" b="0" spc="-494" baseline="-5341">
                <a:latin typeface="Symbol"/>
                <a:ea typeface="Symbol"/>
                <a:cs typeface="Symbol"/>
                <a:sym typeface="Symbol"/>
              </a:rPr>
              <a:t>)</a:t>
            </a:r>
            <a:r>
              <a:rPr sz="3900" b="0" spc="-412" baseline="-5341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60"/>
              <a:t> </a:t>
            </a:r>
            <a:r>
              <a:rPr b="0" spc="15"/>
              <a:t>sg</a:t>
            </a:r>
            <a:r>
              <a:rPr b="0" spc="200"/>
              <a:t>n</a:t>
            </a:r>
            <a:r>
              <a:rPr sz="3300" b="0" spc="-97" baseline="-3787">
                <a:latin typeface="Symbol"/>
                <a:ea typeface="Symbol"/>
                <a:cs typeface="Symbol"/>
                <a:sym typeface="Symbol"/>
              </a:rPr>
              <a:t>(</a:t>
            </a:r>
            <a:r>
              <a:rPr b="0" spc="5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15"/>
              <a:t>122</a:t>
            </a:r>
            <a:r>
              <a:rPr b="0" spc="5"/>
              <a:t>9</a:t>
            </a:r>
            <a:r>
              <a:rPr spc="0"/>
              <a:t>.</a:t>
            </a:r>
            <a:r>
              <a:rPr b="0" spc="15"/>
              <a:t>08</a:t>
            </a:r>
            <a:r>
              <a:rPr b="0" spc="-234"/>
              <a:t> </a:t>
            </a:r>
            <a:r>
              <a:rPr b="0" spc="95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b="0" spc="15"/>
              <a:t>1</a:t>
            </a:r>
            <a:r>
              <a:rPr b="0" spc="-234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-95"/>
              <a:t> </a:t>
            </a:r>
            <a:r>
              <a:rPr b="0" spc="15"/>
              <a:t>2</a:t>
            </a:r>
            <a:r>
              <a:rPr b="0" spc="10"/>
              <a:t>7</a:t>
            </a:r>
            <a:r>
              <a:rPr spc="0"/>
              <a:t>.</a:t>
            </a:r>
            <a:r>
              <a:rPr b="0" spc="15"/>
              <a:t>72</a:t>
            </a:r>
            <a:r>
              <a:rPr b="0" spc="-209"/>
              <a:t> </a:t>
            </a:r>
            <a:r>
              <a:rPr b="0" spc="90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b="0" spc="15"/>
              <a:t>195</a:t>
            </a:r>
            <a:r>
              <a:rPr b="0" spc="-135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b="0" spc="-125"/>
              <a:t> </a:t>
            </a:r>
            <a:r>
              <a:rPr b="0" spc="15"/>
              <a:t>30</a:t>
            </a:r>
            <a:r>
              <a:rPr b="0" spc="10"/>
              <a:t>0</a:t>
            </a:r>
            <a:r>
              <a:rPr spc="0"/>
              <a:t>.</a:t>
            </a:r>
            <a:r>
              <a:rPr b="0" spc="15"/>
              <a:t>304</a:t>
            </a:r>
            <a:r>
              <a:rPr b="0" spc="-209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b="0" spc="-225"/>
              <a:t> </a:t>
            </a:r>
            <a:r>
              <a:rPr b="0" spc="15"/>
              <a:t>8</a:t>
            </a:r>
            <a:r>
              <a:rPr spc="-5"/>
              <a:t>.</a:t>
            </a:r>
            <a:r>
              <a:rPr b="0" spc="-15"/>
              <a:t>1</a:t>
            </a:r>
            <a:r>
              <a:rPr sz="3300" b="0" spc="-292" baseline="-3787">
                <a:latin typeface="Symbol"/>
                <a:ea typeface="Symbol"/>
                <a:cs typeface="Symbol"/>
                <a:sym typeface="Symbol"/>
              </a:rPr>
              <a:t>)</a:t>
            </a:r>
            <a:endParaRPr sz="3300" b="0" spc="72" baseline="-3787">
              <a:latin typeface="Symbol"/>
              <a:ea typeface="Symbol"/>
              <a:cs typeface="Symbol"/>
              <a:sym typeface="Symbol"/>
            </a:endParaRPr>
          </a:p>
          <a:p>
            <a:pPr indent="433705">
              <a:spcBef>
                <a:spcPts val="700"/>
              </a:spcBef>
              <a:defRPr sz="1600" spc="20">
                <a:latin typeface="Symbol"/>
                <a:ea typeface="Symbol"/>
                <a:cs typeface="Symbol"/>
                <a:sym typeface="Symbol"/>
              </a:defRPr>
            </a:pPr>
            <a:r>
              <a:t>=</a:t>
            </a:r>
            <a:r>
              <a:rPr spc="-6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sgn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t>-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4202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0176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=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5"/>
              <a:t>-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pc="-15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=</a:t>
            </a:r>
            <a:r>
              <a:rPr spc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spc="15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spc="-254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5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553719">
              <a:spcBef>
                <a:spcPts val="500"/>
              </a:spcBef>
              <a:defRPr sz="1600" spc="1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Hence </a:t>
            </a:r>
            <a:r>
              <a:rPr spc="15"/>
              <a:t>no </a:t>
            </a:r>
            <a:r>
              <a:t>need to </a:t>
            </a:r>
            <a:r>
              <a:rPr spc="0"/>
              <a:t>recalculate </a:t>
            </a:r>
            <a:r>
              <a:rPr spc="15"/>
              <a:t>the</a:t>
            </a:r>
            <a:r>
              <a:rPr spc="-50"/>
              <a:t> </a:t>
            </a:r>
            <a:r>
              <a:t>weights.</a:t>
            </a:r>
          </a:p>
        </p:txBody>
      </p:sp>
      <p:sp>
        <p:nvSpPr>
          <p:cNvPr id="706" name="object 9"/>
          <p:cNvSpPr txBox="1"/>
          <p:nvPr/>
        </p:nvSpPr>
        <p:spPr>
          <a:xfrm>
            <a:off x="1487930" y="6075603"/>
            <a:ext cx="4254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600" spc="30">
                <a:latin typeface="Symbol"/>
                <a:ea typeface="Symbol"/>
                <a:cs typeface="Symbol"/>
                <a:sym typeface="Symbol"/>
              </a:defRPr>
            </a:pPr>
            <a:r>
              <a:t>\</a:t>
            </a:r>
            <a:r>
              <a:rPr spc="-234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65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spc="8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pc="15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spc="-8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20"/>
              <a:t>+</a:t>
            </a:r>
            <a:r>
              <a:rPr spc="-24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-9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spc="1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20"/>
              <a:t>=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65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spc="8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35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spc="1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20"/>
              <a:t>=</a:t>
            </a:r>
            <a:r>
              <a:rPr spc="-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3300" spc="-208" baseline="-3703"/>
              <a:t>[</a:t>
            </a:r>
            <a:r>
              <a:rPr spc="15"/>
              <a:t>-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122</a:t>
            </a:r>
            <a:r>
              <a:rPr spc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spc="-2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spc="-2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20"/>
              <a:t>-</a:t>
            </a:r>
            <a:r>
              <a:rPr spc="-8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pc="5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2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spc="1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spc="-7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spc="1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spc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spc="45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sz="3300" spc="-434" baseline="-3703"/>
              <a:t>] </a:t>
            </a:r>
            <a:r>
              <a:rPr sz="1400" i="1" spc="-7" baseline="58478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</a:p>
        </p:txBody>
      </p:sp>
      <p:sp>
        <p:nvSpPr>
          <p:cNvPr id="707" name="object 10"/>
          <p:cNvSpPr/>
          <p:nvPr/>
        </p:nvSpPr>
        <p:spPr>
          <a:xfrm>
            <a:off x="4678426" y="2805176"/>
            <a:ext cx="1079501" cy="10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817" y="44"/>
                </a:lnTo>
                <a:lnTo>
                  <a:pt x="8858" y="174"/>
                </a:lnTo>
                <a:lnTo>
                  <a:pt x="7928" y="386"/>
                </a:lnTo>
                <a:lnTo>
                  <a:pt x="7031" y="676"/>
                </a:lnTo>
                <a:lnTo>
                  <a:pt x="6169" y="1040"/>
                </a:lnTo>
                <a:lnTo>
                  <a:pt x="5348" y="1475"/>
                </a:lnTo>
                <a:lnTo>
                  <a:pt x="4571" y="1976"/>
                </a:lnTo>
                <a:lnTo>
                  <a:pt x="3841" y="2540"/>
                </a:lnTo>
                <a:lnTo>
                  <a:pt x="3162" y="3163"/>
                </a:lnTo>
                <a:lnTo>
                  <a:pt x="2539" y="3842"/>
                </a:lnTo>
                <a:lnTo>
                  <a:pt x="1975" y="4572"/>
                </a:lnTo>
                <a:lnTo>
                  <a:pt x="1474" y="5349"/>
                </a:lnTo>
                <a:lnTo>
                  <a:pt x="1040" y="6170"/>
                </a:lnTo>
                <a:lnTo>
                  <a:pt x="675" y="7031"/>
                </a:lnTo>
                <a:lnTo>
                  <a:pt x="386" y="7928"/>
                </a:lnTo>
                <a:lnTo>
                  <a:pt x="174" y="8858"/>
                </a:lnTo>
                <a:lnTo>
                  <a:pt x="44" y="9816"/>
                </a:lnTo>
                <a:lnTo>
                  <a:pt x="0" y="10799"/>
                </a:lnTo>
                <a:lnTo>
                  <a:pt x="44" y="11782"/>
                </a:lnTo>
                <a:lnTo>
                  <a:pt x="174" y="12740"/>
                </a:lnTo>
                <a:lnTo>
                  <a:pt x="386" y="13670"/>
                </a:lnTo>
                <a:lnTo>
                  <a:pt x="675" y="14568"/>
                </a:lnTo>
                <a:lnTo>
                  <a:pt x="1040" y="15429"/>
                </a:lnTo>
                <a:lnTo>
                  <a:pt x="1474" y="16250"/>
                </a:lnTo>
                <a:lnTo>
                  <a:pt x="1975" y="17028"/>
                </a:lnTo>
                <a:lnTo>
                  <a:pt x="2539" y="17758"/>
                </a:lnTo>
                <a:lnTo>
                  <a:pt x="3162" y="18436"/>
                </a:lnTo>
                <a:lnTo>
                  <a:pt x="3841" y="19060"/>
                </a:lnTo>
                <a:lnTo>
                  <a:pt x="4571" y="19624"/>
                </a:lnTo>
                <a:lnTo>
                  <a:pt x="5348" y="20125"/>
                </a:lnTo>
                <a:lnTo>
                  <a:pt x="6169" y="20560"/>
                </a:lnTo>
                <a:lnTo>
                  <a:pt x="7031" y="20924"/>
                </a:lnTo>
                <a:lnTo>
                  <a:pt x="7928" y="21214"/>
                </a:lnTo>
                <a:lnTo>
                  <a:pt x="8858" y="21426"/>
                </a:lnTo>
                <a:lnTo>
                  <a:pt x="9817" y="21556"/>
                </a:lnTo>
                <a:lnTo>
                  <a:pt x="10800" y="21600"/>
                </a:lnTo>
                <a:lnTo>
                  <a:pt x="11783" y="21556"/>
                </a:lnTo>
                <a:lnTo>
                  <a:pt x="12741" y="21426"/>
                </a:lnTo>
                <a:lnTo>
                  <a:pt x="13671" y="21214"/>
                </a:lnTo>
                <a:lnTo>
                  <a:pt x="14568" y="20924"/>
                </a:lnTo>
                <a:lnTo>
                  <a:pt x="15429" y="20560"/>
                </a:lnTo>
                <a:lnTo>
                  <a:pt x="16251" y="20125"/>
                </a:lnTo>
                <a:lnTo>
                  <a:pt x="17028" y="19624"/>
                </a:lnTo>
                <a:lnTo>
                  <a:pt x="17758" y="19060"/>
                </a:lnTo>
                <a:lnTo>
                  <a:pt x="18437" y="18436"/>
                </a:lnTo>
                <a:lnTo>
                  <a:pt x="19060" y="17758"/>
                </a:lnTo>
                <a:lnTo>
                  <a:pt x="19624" y="17028"/>
                </a:lnTo>
                <a:lnTo>
                  <a:pt x="20125" y="16250"/>
                </a:lnTo>
                <a:lnTo>
                  <a:pt x="20560" y="15429"/>
                </a:lnTo>
                <a:lnTo>
                  <a:pt x="20924" y="14568"/>
                </a:lnTo>
                <a:lnTo>
                  <a:pt x="21214" y="13670"/>
                </a:lnTo>
                <a:lnTo>
                  <a:pt x="21426" y="12740"/>
                </a:lnTo>
                <a:lnTo>
                  <a:pt x="21556" y="11782"/>
                </a:lnTo>
                <a:lnTo>
                  <a:pt x="21600" y="10799"/>
                </a:lnTo>
                <a:lnTo>
                  <a:pt x="21556" y="9816"/>
                </a:lnTo>
                <a:lnTo>
                  <a:pt x="21426" y="8858"/>
                </a:lnTo>
                <a:lnTo>
                  <a:pt x="21214" y="7928"/>
                </a:lnTo>
                <a:lnTo>
                  <a:pt x="20924" y="7031"/>
                </a:lnTo>
                <a:lnTo>
                  <a:pt x="20560" y="6170"/>
                </a:lnTo>
                <a:lnTo>
                  <a:pt x="20125" y="5349"/>
                </a:lnTo>
                <a:lnTo>
                  <a:pt x="19624" y="4572"/>
                </a:lnTo>
                <a:lnTo>
                  <a:pt x="19060" y="3842"/>
                </a:lnTo>
                <a:lnTo>
                  <a:pt x="18437" y="3163"/>
                </a:lnTo>
                <a:lnTo>
                  <a:pt x="17758" y="2540"/>
                </a:lnTo>
                <a:lnTo>
                  <a:pt x="17028" y="1976"/>
                </a:lnTo>
                <a:lnTo>
                  <a:pt x="16251" y="1475"/>
                </a:lnTo>
                <a:lnTo>
                  <a:pt x="15429" y="1040"/>
                </a:lnTo>
                <a:lnTo>
                  <a:pt x="14568" y="676"/>
                </a:lnTo>
                <a:lnTo>
                  <a:pt x="13671" y="386"/>
                </a:lnTo>
                <a:lnTo>
                  <a:pt x="12741" y="174"/>
                </a:lnTo>
                <a:lnTo>
                  <a:pt x="11783" y="44"/>
                </a:lnTo>
                <a:lnTo>
                  <a:pt x="10800" y="0"/>
                </a:lnTo>
                <a:close/>
              </a:path>
            </a:pathLst>
          </a:custGeom>
          <a:solidFill>
            <a:srgbClr val="4F81B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8" name="object 11"/>
          <p:cNvSpPr/>
          <p:nvPr/>
        </p:nvSpPr>
        <p:spPr>
          <a:xfrm>
            <a:off x="4678426" y="2805176"/>
            <a:ext cx="1079501" cy="10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9"/>
                </a:moveTo>
                <a:lnTo>
                  <a:pt x="44" y="9816"/>
                </a:lnTo>
                <a:lnTo>
                  <a:pt x="174" y="8858"/>
                </a:lnTo>
                <a:lnTo>
                  <a:pt x="386" y="7928"/>
                </a:lnTo>
                <a:lnTo>
                  <a:pt x="675" y="7031"/>
                </a:lnTo>
                <a:lnTo>
                  <a:pt x="1040" y="6170"/>
                </a:lnTo>
                <a:lnTo>
                  <a:pt x="1474" y="5349"/>
                </a:lnTo>
                <a:lnTo>
                  <a:pt x="1975" y="4572"/>
                </a:lnTo>
                <a:lnTo>
                  <a:pt x="2539" y="3842"/>
                </a:lnTo>
                <a:lnTo>
                  <a:pt x="3162" y="3163"/>
                </a:lnTo>
                <a:lnTo>
                  <a:pt x="3841" y="2540"/>
                </a:lnTo>
                <a:lnTo>
                  <a:pt x="4571" y="1976"/>
                </a:lnTo>
                <a:lnTo>
                  <a:pt x="5348" y="1475"/>
                </a:lnTo>
                <a:lnTo>
                  <a:pt x="6169" y="1040"/>
                </a:lnTo>
                <a:lnTo>
                  <a:pt x="7031" y="676"/>
                </a:lnTo>
                <a:lnTo>
                  <a:pt x="7928" y="386"/>
                </a:lnTo>
                <a:lnTo>
                  <a:pt x="8858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1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7" y="3163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49"/>
                </a:lnTo>
                <a:lnTo>
                  <a:pt x="20560" y="6170"/>
                </a:lnTo>
                <a:lnTo>
                  <a:pt x="20924" y="7031"/>
                </a:lnTo>
                <a:lnTo>
                  <a:pt x="21214" y="7928"/>
                </a:lnTo>
                <a:lnTo>
                  <a:pt x="21426" y="8858"/>
                </a:lnTo>
                <a:lnTo>
                  <a:pt x="21556" y="9816"/>
                </a:lnTo>
                <a:lnTo>
                  <a:pt x="21600" y="10799"/>
                </a:lnTo>
                <a:lnTo>
                  <a:pt x="21556" y="11782"/>
                </a:lnTo>
                <a:lnTo>
                  <a:pt x="21426" y="12740"/>
                </a:lnTo>
                <a:lnTo>
                  <a:pt x="21214" y="13670"/>
                </a:lnTo>
                <a:lnTo>
                  <a:pt x="20924" y="14568"/>
                </a:lnTo>
                <a:lnTo>
                  <a:pt x="20560" y="15429"/>
                </a:lnTo>
                <a:lnTo>
                  <a:pt x="20125" y="16250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7" y="18436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1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8" y="21426"/>
                </a:lnTo>
                <a:lnTo>
                  <a:pt x="7928" y="21214"/>
                </a:lnTo>
                <a:lnTo>
                  <a:pt x="7031" y="20924"/>
                </a:lnTo>
                <a:lnTo>
                  <a:pt x="6169" y="20560"/>
                </a:lnTo>
                <a:lnTo>
                  <a:pt x="5348" y="20125"/>
                </a:lnTo>
                <a:lnTo>
                  <a:pt x="4571" y="19624"/>
                </a:lnTo>
                <a:lnTo>
                  <a:pt x="3841" y="19060"/>
                </a:lnTo>
                <a:lnTo>
                  <a:pt x="3162" y="18436"/>
                </a:lnTo>
                <a:lnTo>
                  <a:pt x="2539" y="17758"/>
                </a:lnTo>
                <a:lnTo>
                  <a:pt x="1975" y="17028"/>
                </a:lnTo>
                <a:lnTo>
                  <a:pt x="1474" y="16250"/>
                </a:lnTo>
                <a:lnTo>
                  <a:pt x="1040" y="15429"/>
                </a:lnTo>
                <a:lnTo>
                  <a:pt x="675" y="14568"/>
                </a:lnTo>
                <a:lnTo>
                  <a:pt x="386" y="13670"/>
                </a:lnTo>
                <a:lnTo>
                  <a:pt x="174" y="12740"/>
                </a:lnTo>
                <a:lnTo>
                  <a:pt x="44" y="11782"/>
                </a:lnTo>
                <a:lnTo>
                  <a:pt x="0" y="10799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9" name="object 12"/>
          <p:cNvSpPr txBox="1"/>
          <p:nvPr/>
        </p:nvSpPr>
        <p:spPr>
          <a:xfrm>
            <a:off x="4950607" y="2957141"/>
            <a:ext cx="4311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4400" spc="55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å</a:t>
            </a:r>
          </a:p>
        </p:txBody>
      </p:sp>
      <p:sp>
        <p:nvSpPr>
          <p:cNvPr id="710" name="object 13"/>
          <p:cNvSpPr/>
          <p:nvPr/>
        </p:nvSpPr>
        <p:spPr>
          <a:xfrm>
            <a:off x="3022600" y="2589276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3"/>
                </a:lnTo>
                <a:lnTo>
                  <a:pt x="4920" y="1739"/>
                </a:lnTo>
                <a:lnTo>
                  <a:pt x="3715" y="2648"/>
                </a:lnTo>
                <a:lnTo>
                  <a:pt x="2649" y="3713"/>
                </a:lnTo>
                <a:lnTo>
                  <a:pt x="1740" y="4918"/>
                </a:lnTo>
                <a:lnTo>
                  <a:pt x="1004" y="6246"/>
                </a:lnTo>
                <a:lnTo>
                  <a:pt x="457" y="7680"/>
                </a:lnTo>
                <a:lnTo>
                  <a:pt x="117" y="9203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3"/>
                </a:lnTo>
                <a:lnTo>
                  <a:pt x="21143" y="7680"/>
                </a:lnTo>
                <a:lnTo>
                  <a:pt x="20596" y="6246"/>
                </a:lnTo>
                <a:lnTo>
                  <a:pt x="19860" y="4918"/>
                </a:lnTo>
                <a:lnTo>
                  <a:pt x="18950" y="3713"/>
                </a:lnTo>
                <a:lnTo>
                  <a:pt x="17885" y="2648"/>
                </a:lnTo>
                <a:lnTo>
                  <a:pt x="16680" y="1739"/>
                </a:lnTo>
                <a:lnTo>
                  <a:pt x="15352" y="1003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1" name="object 14"/>
          <p:cNvSpPr/>
          <p:nvPr/>
        </p:nvSpPr>
        <p:spPr>
          <a:xfrm>
            <a:off x="3022600" y="2589276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3"/>
                </a:lnTo>
                <a:lnTo>
                  <a:pt x="457" y="7680"/>
                </a:lnTo>
                <a:lnTo>
                  <a:pt x="1004" y="6246"/>
                </a:lnTo>
                <a:lnTo>
                  <a:pt x="1740" y="4918"/>
                </a:lnTo>
                <a:lnTo>
                  <a:pt x="2649" y="3713"/>
                </a:lnTo>
                <a:lnTo>
                  <a:pt x="3715" y="2648"/>
                </a:lnTo>
                <a:lnTo>
                  <a:pt x="4920" y="1739"/>
                </a:lnTo>
                <a:lnTo>
                  <a:pt x="6248" y="1003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3"/>
                </a:lnTo>
                <a:lnTo>
                  <a:pt x="16680" y="1739"/>
                </a:lnTo>
                <a:lnTo>
                  <a:pt x="17885" y="2648"/>
                </a:lnTo>
                <a:lnTo>
                  <a:pt x="18950" y="3713"/>
                </a:lnTo>
                <a:lnTo>
                  <a:pt x="19860" y="4918"/>
                </a:lnTo>
                <a:lnTo>
                  <a:pt x="20596" y="6246"/>
                </a:lnTo>
                <a:lnTo>
                  <a:pt x="21143" y="7680"/>
                </a:lnTo>
                <a:lnTo>
                  <a:pt x="21483" y="9203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2" name="object 15"/>
          <p:cNvSpPr/>
          <p:nvPr/>
        </p:nvSpPr>
        <p:spPr>
          <a:xfrm>
            <a:off x="3022600" y="3381375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7"/>
                </a:lnTo>
                <a:lnTo>
                  <a:pt x="457" y="13920"/>
                </a:lnTo>
                <a:lnTo>
                  <a:pt x="1004" y="15354"/>
                </a:lnTo>
                <a:lnTo>
                  <a:pt x="1740" y="16682"/>
                </a:lnTo>
                <a:lnTo>
                  <a:pt x="2649" y="17887"/>
                </a:lnTo>
                <a:lnTo>
                  <a:pt x="3715" y="18952"/>
                </a:lnTo>
                <a:lnTo>
                  <a:pt x="4920" y="19861"/>
                </a:lnTo>
                <a:lnTo>
                  <a:pt x="6248" y="20597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7"/>
                </a:lnTo>
                <a:lnTo>
                  <a:pt x="16680" y="19861"/>
                </a:lnTo>
                <a:lnTo>
                  <a:pt x="17885" y="18952"/>
                </a:lnTo>
                <a:lnTo>
                  <a:pt x="18950" y="17887"/>
                </a:lnTo>
                <a:lnTo>
                  <a:pt x="19860" y="16682"/>
                </a:lnTo>
                <a:lnTo>
                  <a:pt x="20596" y="15354"/>
                </a:lnTo>
                <a:lnTo>
                  <a:pt x="21143" y="13920"/>
                </a:lnTo>
                <a:lnTo>
                  <a:pt x="21483" y="12397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3" name="object 16"/>
          <p:cNvSpPr/>
          <p:nvPr/>
        </p:nvSpPr>
        <p:spPr>
          <a:xfrm>
            <a:off x="3022600" y="3381375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7"/>
                </a:lnTo>
                <a:lnTo>
                  <a:pt x="21143" y="13920"/>
                </a:lnTo>
                <a:lnTo>
                  <a:pt x="20596" y="15354"/>
                </a:lnTo>
                <a:lnTo>
                  <a:pt x="19860" y="16682"/>
                </a:lnTo>
                <a:lnTo>
                  <a:pt x="18950" y="17887"/>
                </a:lnTo>
                <a:lnTo>
                  <a:pt x="17885" y="18952"/>
                </a:lnTo>
                <a:lnTo>
                  <a:pt x="16680" y="19861"/>
                </a:lnTo>
                <a:lnTo>
                  <a:pt x="15352" y="20597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7"/>
                </a:lnTo>
                <a:lnTo>
                  <a:pt x="4920" y="19861"/>
                </a:lnTo>
                <a:lnTo>
                  <a:pt x="3715" y="18952"/>
                </a:lnTo>
                <a:lnTo>
                  <a:pt x="2649" y="17887"/>
                </a:lnTo>
                <a:lnTo>
                  <a:pt x="1740" y="16682"/>
                </a:lnTo>
                <a:lnTo>
                  <a:pt x="1004" y="15354"/>
                </a:lnTo>
                <a:lnTo>
                  <a:pt x="457" y="13920"/>
                </a:lnTo>
                <a:lnTo>
                  <a:pt x="117" y="12397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4" name="object 17"/>
          <p:cNvSpPr/>
          <p:nvPr/>
        </p:nvSpPr>
        <p:spPr>
          <a:xfrm>
            <a:off x="3022600" y="1797050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7"/>
                </a:lnTo>
                <a:lnTo>
                  <a:pt x="457" y="13920"/>
                </a:lnTo>
                <a:lnTo>
                  <a:pt x="1004" y="15354"/>
                </a:lnTo>
                <a:lnTo>
                  <a:pt x="1740" y="16682"/>
                </a:lnTo>
                <a:lnTo>
                  <a:pt x="2649" y="17887"/>
                </a:lnTo>
                <a:lnTo>
                  <a:pt x="3715" y="18952"/>
                </a:lnTo>
                <a:lnTo>
                  <a:pt x="4920" y="19861"/>
                </a:lnTo>
                <a:lnTo>
                  <a:pt x="6248" y="20597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7"/>
                </a:lnTo>
                <a:lnTo>
                  <a:pt x="16680" y="19861"/>
                </a:lnTo>
                <a:lnTo>
                  <a:pt x="17885" y="18952"/>
                </a:lnTo>
                <a:lnTo>
                  <a:pt x="18950" y="17887"/>
                </a:lnTo>
                <a:lnTo>
                  <a:pt x="19860" y="16682"/>
                </a:lnTo>
                <a:lnTo>
                  <a:pt x="20596" y="15354"/>
                </a:lnTo>
                <a:lnTo>
                  <a:pt x="21143" y="13920"/>
                </a:lnTo>
                <a:lnTo>
                  <a:pt x="21483" y="12397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5" name="object 18"/>
          <p:cNvSpPr/>
          <p:nvPr/>
        </p:nvSpPr>
        <p:spPr>
          <a:xfrm>
            <a:off x="3022600" y="1797050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7"/>
                </a:lnTo>
                <a:lnTo>
                  <a:pt x="21143" y="13920"/>
                </a:lnTo>
                <a:lnTo>
                  <a:pt x="20596" y="15354"/>
                </a:lnTo>
                <a:lnTo>
                  <a:pt x="19860" y="16682"/>
                </a:lnTo>
                <a:lnTo>
                  <a:pt x="18950" y="17887"/>
                </a:lnTo>
                <a:lnTo>
                  <a:pt x="17885" y="18952"/>
                </a:lnTo>
                <a:lnTo>
                  <a:pt x="16680" y="19861"/>
                </a:lnTo>
                <a:lnTo>
                  <a:pt x="15352" y="20597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7"/>
                </a:lnTo>
                <a:lnTo>
                  <a:pt x="4920" y="19861"/>
                </a:lnTo>
                <a:lnTo>
                  <a:pt x="3715" y="18952"/>
                </a:lnTo>
                <a:lnTo>
                  <a:pt x="2649" y="17887"/>
                </a:lnTo>
                <a:lnTo>
                  <a:pt x="1740" y="16682"/>
                </a:lnTo>
                <a:lnTo>
                  <a:pt x="1004" y="15354"/>
                </a:lnTo>
                <a:lnTo>
                  <a:pt x="457" y="13920"/>
                </a:lnTo>
                <a:lnTo>
                  <a:pt x="117" y="12397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20" name="object 19"/>
          <p:cNvGrpSpPr/>
          <p:nvPr/>
        </p:nvGrpSpPr>
        <p:grpSpPr>
          <a:xfrm>
            <a:off x="3667125" y="2225294"/>
            <a:ext cx="1035050" cy="895731"/>
            <a:chOff x="0" y="0"/>
            <a:chExt cx="1035050" cy="895729"/>
          </a:xfrm>
        </p:grpSpPr>
        <p:sp>
          <p:nvSpPr>
            <p:cNvPr id="716" name="Shape"/>
            <p:cNvSpPr/>
            <p:nvPr/>
          </p:nvSpPr>
          <p:spPr>
            <a:xfrm>
              <a:off x="952500" y="849574"/>
              <a:ext cx="82550" cy="4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0"/>
                  </a:moveTo>
                  <a:lnTo>
                    <a:pt x="0" y="11794"/>
                  </a:lnTo>
                  <a:lnTo>
                    <a:pt x="21600" y="21600"/>
                  </a:lnTo>
                  <a:lnTo>
                    <a:pt x="17472" y="3889"/>
                  </a:lnTo>
                  <a:lnTo>
                    <a:pt x="8208" y="3889"/>
                  </a:lnTo>
                  <a:lnTo>
                    <a:pt x="569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7" name="Shape"/>
            <p:cNvSpPr/>
            <p:nvPr/>
          </p:nvSpPr>
          <p:spPr>
            <a:xfrm>
              <a:off x="974258" y="842348"/>
              <a:ext cx="15834" cy="1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11" y="0"/>
                  </a:moveTo>
                  <a:lnTo>
                    <a:pt x="0" y="10047"/>
                  </a:lnTo>
                  <a:lnTo>
                    <a:pt x="13112" y="21600"/>
                  </a:lnTo>
                  <a:lnTo>
                    <a:pt x="21600" y="11535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8" name="Shape"/>
            <p:cNvSpPr/>
            <p:nvPr/>
          </p:nvSpPr>
          <p:spPr>
            <a:xfrm>
              <a:off x="980497" y="817116"/>
              <a:ext cx="38779" cy="40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36" y="0"/>
                  </a:moveTo>
                  <a:lnTo>
                    <a:pt x="0" y="13369"/>
                  </a:lnTo>
                  <a:lnTo>
                    <a:pt x="5344" y="17764"/>
                  </a:lnTo>
                  <a:lnTo>
                    <a:pt x="1878" y="21600"/>
                  </a:lnTo>
                  <a:lnTo>
                    <a:pt x="21600" y="21600"/>
                  </a:lnTo>
                  <a:lnTo>
                    <a:pt x="1213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9" name="Shape"/>
            <p:cNvSpPr/>
            <p:nvPr/>
          </p:nvSpPr>
          <p:spPr>
            <a:xfrm>
              <a:off x="0" y="0"/>
              <a:ext cx="980498" cy="849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" y="0"/>
                  </a:moveTo>
                  <a:lnTo>
                    <a:pt x="0" y="184"/>
                  </a:lnTo>
                  <a:lnTo>
                    <a:pt x="21463" y="21600"/>
                  </a:lnTo>
                  <a:lnTo>
                    <a:pt x="21600" y="2141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25" name="object 20"/>
          <p:cNvGrpSpPr/>
          <p:nvPr/>
        </p:nvGrpSpPr>
        <p:grpSpPr>
          <a:xfrm>
            <a:off x="3669029" y="2945002"/>
            <a:ext cx="1009270" cy="290070"/>
            <a:chOff x="0" y="0"/>
            <a:chExt cx="1009269" cy="290069"/>
          </a:xfrm>
        </p:grpSpPr>
        <p:sp>
          <p:nvSpPr>
            <p:cNvPr id="721" name="Shape"/>
            <p:cNvSpPr/>
            <p:nvPr/>
          </p:nvSpPr>
          <p:spPr>
            <a:xfrm>
              <a:off x="925957" y="257845"/>
              <a:ext cx="83313" cy="32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18" y="0"/>
                  </a:moveTo>
                  <a:lnTo>
                    <a:pt x="0" y="21600"/>
                  </a:lnTo>
                  <a:lnTo>
                    <a:pt x="21600" y="10107"/>
                  </a:lnTo>
                  <a:lnTo>
                    <a:pt x="18146" y="2190"/>
                  </a:lnTo>
                  <a:lnTo>
                    <a:pt x="5400" y="219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2" name="Shape"/>
            <p:cNvSpPr/>
            <p:nvPr/>
          </p:nvSpPr>
          <p:spPr>
            <a:xfrm>
              <a:off x="934512" y="248559"/>
              <a:ext cx="1468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0"/>
                  </a:moveTo>
                  <a:lnTo>
                    <a:pt x="0" y="15912"/>
                  </a:lnTo>
                  <a:lnTo>
                    <a:pt x="18051" y="21600"/>
                  </a:lnTo>
                  <a:lnTo>
                    <a:pt x="21600" y="5681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3" name="Shape"/>
            <p:cNvSpPr/>
            <p:nvPr/>
          </p:nvSpPr>
          <p:spPr>
            <a:xfrm>
              <a:off x="936939" y="216408"/>
              <a:ext cx="59007" cy="4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39" y="0"/>
                  </a:moveTo>
                  <a:lnTo>
                    <a:pt x="0" y="15605"/>
                  </a:lnTo>
                  <a:lnTo>
                    <a:pt x="4488" y="17182"/>
                  </a:lnTo>
                  <a:lnTo>
                    <a:pt x="3604" y="21600"/>
                  </a:lnTo>
                  <a:lnTo>
                    <a:pt x="21600" y="21600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4" name="Shape"/>
            <p:cNvSpPr/>
            <p:nvPr/>
          </p:nvSpPr>
          <p:spPr>
            <a:xfrm>
              <a:off x="0" y="0"/>
              <a:ext cx="936940" cy="257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0"/>
                  </a:moveTo>
                  <a:lnTo>
                    <a:pt x="0" y="766"/>
                  </a:lnTo>
                  <a:lnTo>
                    <a:pt x="21544" y="21600"/>
                  </a:lnTo>
                  <a:lnTo>
                    <a:pt x="21600" y="2083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30" name="object 21"/>
          <p:cNvGrpSpPr/>
          <p:nvPr/>
        </p:nvGrpSpPr>
        <p:grpSpPr>
          <a:xfrm>
            <a:off x="3668648" y="3298190"/>
            <a:ext cx="1009651" cy="375032"/>
            <a:chOff x="0" y="0"/>
            <a:chExt cx="1009649" cy="375031"/>
          </a:xfrm>
        </p:grpSpPr>
        <p:sp>
          <p:nvSpPr>
            <p:cNvPr id="726" name="Shape"/>
            <p:cNvSpPr/>
            <p:nvPr/>
          </p:nvSpPr>
          <p:spPr>
            <a:xfrm>
              <a:off x="0" y="31328"/>
              <a:ext cx="939545" cy="343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6" y="0"/>
                  </a:moveTo>
                  <a:lnTo>
                    <a:pt x="0" y="21033"/>
                  </a:lnTo>
                  <a:lnTo>
                    <a:pt x="76" y="21600"/>
                  </a:lnTo>
                  <a:lnTo>
                    <a:pt x="21600" y="566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7" name="Shape"/>
            <p:cNvSpPr/>
            <p:nvPr/>
          </p:nvSpPr>
          <p:spPr>
            <a:xfrm>
              <a:off x="939544" y="27049"/>
              <a:ext cx="53947" cy="4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510" y="0"/>
                  </a:lnTo>
                  <a:lnTo>
                    <a:pt x="4781" y="4357"/>
                  </a:lnTo>
                  <a:lnTo>
                    <a:pt x="0" y="6419"/>
                  </a:lnTo>
                  <a:lnTo>
                    <a:pt x="447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8" name="Shape"/>
            <p:cNvSpPr/>
            <p:nvPr/>
          </p:nvSpPr>
          <p:spPr>
            <a:xfrm>
              <a:off x="936340" y="27050"/>
              <a:ext cx="15145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1" y="0"/>
                  </a:moveTo>
                  <a:lnTo>
                    <a:pt x="0" y="6957"/>
                  </a:lnTo>
                  <a:lnTo>
                    <a:pt x="4570" y="21600"/>
                  </a:lnTo>
                  <a:lnTo>
                    <a:pt x="21600" y="14661"/>
                  </a:lnTo>
                  <a:lnTo>
                    <a:pt x="1707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9" name="Shape"/>
            <p:cNvSpPr/>
            <p:nvPr/>
          </p:nvSpPr>
          <p:spPr>
            <a:xfrm>
              <a:off x="925194" y="0"/>
              <a:ext cx="84456" cy="31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50" y="21600"/>
                  </a:lnTo>
                  <a:lnTo>
                    <a:pt x="5912" y="18650"/>
                  </a:lnTo>
                  <a:lnTo>
                    <a:pt x="17467" y="18650"/>
                  </a:lnTo>
                  <a:lnTo>
                    <a:pt x="21600" y="7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34" name="object 22"/>
          <p:cNvGrpSpPr/>
          <p:nvPr/>
        </p:nvGrpSpPr>
        <p:grpSpPr>
          <a:xfrm>
            <a:off x="1725676" y="2046351"/>
            <a:ext cx="1296925" cy="76201"/>
            <a:chOff x="0" y="0"/>
            <a:chExt cx="1296924" cy="76200"/>
          </a:xfrm>
        </p:grpSpPr>
        <p:sp>
          <p:nvSpPr>
            <p:cNvPr id="731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2" name="Rectangle"/>
            <p:cNvSpPr/>
            <p:nvPr/>
          </p:nvSpPr>
          <p:spPr>
            <a:xfrm>
              <a:off x="0" y="31686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3" name="Shape"/>
            <p:cNvSpPr/>
            <p:nvPr/>
          </p:nvSpPr>
          <p:spPr>
            <a:xfrm>
              <a:off x="1233424" y="31686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38" name="object 23"/>
          <p:cNvGrpSpPr/>
          <p:nvPr/>
        </p:nvGrpSpPr>
        <p:grpSpPr>
          <a:xfrm>
            <a:off x="1725676" y="2911475"/>
            <a:ext cx="1296925" cy="76200"/>
            <a:chOff x="0" y="0"/>
            <a:chExt cx="1296924" cy="76200"/>
          </a:xfrm>
        </p:grpSpPr>
        <p:sp>
          <p:nvSpPr>
            <p:cNvPr id="735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6" name="Rectangle"/>
            <p:cNvSpPr/>
            <p:nvPr/>
          </p:nvSpPr>
          <p:spPr>
            <a:xfrm>
              <a:off x="0" y="31812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7" name="Shape"/>
            <p:cNvSpPr/>
            <p:nvPr/>
          </p:nvSpPr>
          <p:spPr>
            <a:xfrm>
              <a:off x="1233424" y="31812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7" y="21600"/>
                  </a:lnTo>
                  <a:lnTo>
                    <a:pt x="21600" y="10658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42" name="object 24"/>
          <p:cNvGrpSpPr/>
          <p:nvPr/>
        </p:nvGrpSpPr>
        <p:grpSpPr>
          <a:xfrm>
            <a:off x="1725676" y="3703701"/>
            <a:ext cx="1296925" cy="76201"/>
            <a:chOff x="0" y="0"/>
            <a:chExt cx="1296924" cy="76200"/>
          </a:xfrm>
        </p:grpSpPr>
        <p:sp>
          <p:nvSpPr>
            <p:cNvPr id="739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0" name="Rectangle"/>
            <p:cNvSpPr/>
            <p:nvPr/>
          </p:nvSpPr>
          <p:spPr>
            <a:xfrm>
              <a:off x="0" y="31686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1" name="Shape"/>
            <p:cNvSpPr/>
            <p:nvPr/>
          </p:nvSpPr>
          <p:spPr>
            <a:xfrm>
              <a:off x="1233424" y="31686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43" name="object 25"/>
          <p:cNvSpPr txBox="1"/>
          <p:nvPr/>
        </p:nvSpPr>
        <p:spPr>
          <a:xfrm>
            <a:off x="1044244" y="3251911"/>
            <a:ext cx="1196976" cy="85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defRPr sz="2800" i="1" spc="5"/>
            </a:pPr>
            <a:r>
              <a:t>x</a:t>
            </a:r>
            <a:r>
              <a:rPr sz="2700" i="0" spc="7" baseline="-21020"/>
              <a:t>2 </a:t>
            </a:r>
            <a:r>
              <a:rPr sz="1800" i="0" spc="0"/>
              <a:t>=</a:t>
            </a:r>
            <a:r>
              <a:rPr sz="1800" i="0" spc="-20"/>
              <a:t> </a:t>
            </a:r>
            <a:r>
              <a:rPr sz="1800" i="0" spc="0"/>
              <a:t>8.1</a:t>
            </a:r>
          </a:p>
          <a:p>
            <a:pPr indent="570865">
              <a:spcBef>
                <a:spcPts val="1500"/>
              </a:spcBef>
              <a:defRPr sz="1400">
                <a:solidFill>
                  <a:srgbClr val="000099"/>
                </a:solidFill>
              </a:defRPr>
            </a:pPr>
            <a:r>
              <a:t>Class</a:t>
            </a:r>
            <a:r>
              <a:rPr spc="-35"/>
              <a:t> </a:t>
            </a:r>
            <a:r>
              <a:rPr spc="-5"/>
              <a:t>C2</a:t>
            </a:r>
          </a:p>
        </p:txBody>
      </p:sp>
      <p:sp>
        <p:nvSpPr>
          <p:cNvPr id="744" name="object 26"/>
          <p:cNvSpPr txBox="1"/>
          <p:nvPr/>
        </p:nvSpPr>
        <p:spPr>
          <a:xfrm>
            <a:off x="3086225" y="3647566"/>
            <a:ext cx="52895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i="1"/>
            </a:pPr>
            <a:r>
              <a:t>3</a:t>
            </a:r>
            <a:r>
              <a:rPr spc="5"/>
              <a:t>0</a:t>
            </a:r>
            <a:r>
              <a:t>0.304</a:t>
            </a:r>
          </a:p>
        </p:txBody>
      </p:sp>
      <p:sp>
        <p:nvSpPr>
          <p:cNvPr id="745" name="object 27"/>
          <p:cNvSpPr txBox="1"/>
          <p:nvPr/>
        </p:nvSpPr>
        <p:spPr>
          <a:xfrm>
            <a:off x="3127375" y="2808984"/>
            <a:ext cx="42100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 i="1" spc="-5"/>
            </a:lvl1pPr>
          </a:lstStyle>
          <a:p>
            <a:r>
              <a:t>-27.72</a:t>
            </a:r>
          </a:p>
        </p:txBody>
      </p:sp>
      <p:sp>
        <p:nvSpPr>
          <p:cNvPr id="746" name="object 28"/>
          <p:cNvSpPr txBox="1"/>
          <p:nvPr/>
        </p:nvSpPr>
        <p:spPr>
          <a:xfrm>
            <a:off x="3051175" y="1970481"/>
            <a:ext cx="576581" cy="15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 i="1" spc="-5"/>
            </a:lvl1pPr>
          </a:lstStyle>
          <a:p>
            <a:r>
              <a:t>-1229.08</a:t>
            </a:r>
          </a:p>
        </p:txBody>
      </p:sp>
      <p:grpSp>
        <p:nvGrpSpPr>
          <p:cNvPr id="750" name="object 29"/>
          <p:cNvGrpSpPr/>
          <p:nvPr/>
        </p:nvGrpSpPr>
        <p:grpSpPr>
          <a:xfrm>
            <a:off x="5757798" y="3270250"/>
            <a:ext cx="865253" cy="76200"/>
            <a:chOff x="0" y="0"/>
            <a:chExt cx="865252" cy="76200"/>
          </a:xfrm>
        </p:grpSpPr>
        <p:sp>
          <p:nvSpPr>
            <p:cNvPr id="747" name="Shape"/>
            <p:cNvSpPr/>
            <p:nvPr/>
          </p:nvSpPr>
          <p:spPr>
            <a:xfrm>
              <a:off x="789051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7" y="12168"/>
                  </a:lnTo>
                  <a:lnTo>
                    <a:pt x="4107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8" name="Rectangle"/>
            <p:cNvSpPr/>
            <p:nvPr/>
          </p:nvSpPr>
          <p:spPr>
            <a:xfrm>
              <a:off x="0" y="31812"/>
              <a:ext cx="78905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9" name="Shape"/>
            <p:cNvSpPr/>
            <p:nvPr/>
          </p:nvSpPr>
          <p:spPr>
            <a:xfrm>
              <a:off x="801751" y="31812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7" y="21600"/>
                  </a:lnTo>
                  <a:lnTo>
                    <a:pt x="21600" y="10658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51" name="object 30"/>
          <p:cNvSpPr txBox="1"/>
          <p:nvPr/>
        </p:nvSpPr>
        <p:spPr>
          <a:xfrm>
            <a:off x="6725156" y="1837003"/>
            <a:ext cx="1016001" cy="52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Activation</a:t>
            </a:r>
          </a:p>
          <a:p>
            <a:pPr indent="70485"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Function</a:t>
            </a:r>
          </a:p>
        </p:txBody>
      </p:sp>
      <p:sp>
        <p:nvSpPr>
          <p:cNvPr id="752" name="object 31"/>
          <p:cNvSpPr txBox="1"/>
          <p:nvPr/>
        </p:nvSpPr>
        <p:spPr>
          <a:xfrm>
            <a:off x="6623050" y="2660712"/>
            <a:ext cx="1297306" cy="473783"/>
          </a:xfrm>
          <a:prstGeom prst="rect">
            <a:avLst/>
          </a:prstGeom>
          <a:solidFill>
            <a:srgbClr val="FF66FF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545">
              <a:spcBef>
                <a:spcPts val="2000"/>
              </a:spcBef>
              <a:defRPr sz="3400" i="1" spc="4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</a:t>
            </a:r>
            <a:r>
              <a:rPr i="0"/>
              <a:t>(.)</a:t>
            </a:r>
          </a:p>
        </p:txBody>
      </p:sp>
      <p:grpSp>
        <p:nvGrpSpPr>
          <p:cNvPr id="756" name="object 32"/>
          <p:cNvGrpSpPr/>
          <p:nvPr/>
        </p:nvGrpSpPr>
        <p:grpSpPr>
          <a:xfrm>
            <a:off x="7918450" y="3270250"/>
            <a:ext cx="865126" cy="76200"/>
            <a:chOff x="0" y="0"/>
            <a:chExt cx="865125" cy="76200"/>
          </a:xfrm>
        </p:grpSpPr>
        <p:sp>
          <p:nvSpPr>
            <p:cNvPr id="753" name="Shape"/>
            <p:cNvSpPr/>
            <p:nvPr/>
          </p:nvSpPr>
          <p:spPr>
            <a:xfrm>
              <a:off x="788924" y="0"/>
              <a:ext cx="66804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4" name="Rectangle"/>
            <p:cNvSpPr/>
            <p:nvPr/>
          </p:nvSpPr>
          <p:spPr>
            <a:xfrm>
              <a:off x="0" y="31812"/>
              <a:ext cx="7889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5" name="Shape"/>
            <p:cNvSpPr/>
            <p:nvPr/>
          </p:nvSpPr>
          <p:spPr>
            <a:xfrm>
              <a:off x="801624" y="31812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7" y="21600"/>
                  </a:lnTo>
                  <a:lnTo>
                    <a:pt x="21600" y="10658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57" name="object 33"/>
          <p:cNvSpPr txBox="1"/>
          <p:nvPr/>
        </p:nvSpPr>
        <p:spPr>
          <a:xfrm>
            <a:off x="7979664" y="3335780"/>
            <a:ext cx="714376" cy="28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2000" i="1"/>
            </a:pPr>
            <a:r>
              <a:t>y</a:t>
            </a:r>
            <a:r>
              <a:rPr sz="1900" baseline="-21367"/>
              <a:t>(n)</a:t>
            </a:r>
            <a:r>
              <a:rPr i="0"/>
              <a:t>=-1</a:t>
            </a:r>
          </a:p>
        </p:txBody>
      </p:sp>
      <p:sp>
        <p:nvSpPr>
          <p:cNvPr id="758" name="object 34"/>
          <p:cNvSpPr txBox="1"/>
          <p:nvPr/>
        </p:nvSpPr>
        <p:spPr>
          <a:xfrm>
            <a:off x="7973314" y="2885184"/>
            <a:ext cx="711201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Outp</a:t>
            </a:r>
            <a:r>
              <a:rPr spc="-10"/>
              <a:t>u</a:t>
            </a:r>
            <a:r>
              <a:t>t</a:t>
            </a:r>
          </a:p>
        </p:txBody>
      </p:sp>
      <p:sp>
        <p:nvSpPr>
          <p:cNvPr id="759" name="object 35"/>
          <p:cNvSpPr txBox="1"/>
          <p:nvPr/>
        </p:nvSpPr>
        <p:spPr>
          <a:xfrm>
            <a:off x="1069644" y="1668778"/>
            <a:ext cx="1155065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Fixed</a:t>
            </a:r>
            <a:r>
              <a:rPr spc="-60"/>
              <a:t> </a:t>
            </a:r>
            <a:r>
              <a:t>Input</a:t>
            </a:r>
          </a:p>
        </p:txBody>
      </p:sp>
      <p:sp>
        <p:nvSpPr>
          <p:cNvPr id="760" name="object 36"/>
          <p:cNvSpPr txBox="1"/>
          <p:nvPr/>
        </p:nvSpPr>
        <p:spPr>
          <a:xfrm>
            <a:off x="1044244" y="2032659"/>
            <a:ext cx="1019811" cy="907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300"/>
              </a:spcBef>
              <a:defRPr sz="2800" i="1"/>
            </a:pPr>
            <a:r>
              <a:t>x</a:t>
            </a:r>
            <a:r>
              <a:rPr sz="2700" i="0" baseline="-21020"/>
              <a:t>0 </a:t>
            </a:r>
            <a:r>
              <a:rPr i="0" spc="-5"/>
              <a:t>=</a:t>
            </a:r>
            <a:r>
              <a:rPr i="0" spc="-60"/>
              <a:t> </a:t>
            </a:r>
            <a:r>
              <a:rPr i="0" spc="-10"/>
              <a:t>+1</a:t>
            </a:r>
          </a:p>
          <a:p>
            <a:pPr indent="38100">
              <a:spcBef>
                <a:spcPts val="200"/>
              </a:spcBef>
              <a:defRPr sz="2800" i="1"/>
            </a:pPr>
            <a:r>
              <a:t>x</a:t>
            </a:r>
            <a:r>
              <a:rPr sz="2700" i="0" baseline="-21020"/>
              <a:t>1 </a:t>
            </a:r>
            <a:r>
              <a:rPr sz="1800" i="0"/>
              <a:t>=</a:t>
            </a:r>
            <a:r>
              <a:rPr sz="1800" i="0" spc="-34"/>
              <a:t> </a:t>
            </a:r>
            <a:r>
              <a:rPr sz="1800" i="0"/>
              <a:t>195</a:t>
            </a:r>
          </a:p>
        </p:txBody>
      </p:sp>
      <p:sp>
        <p:nvSpPr>
          <p:cNvPr id="761" name="object 37"/>
          <p:cNvSpPr txBox="1"/>
          <p:nvPr/>
        </p:nvSpPr>
        <p:spPr>
          <a:xfrm>
            <a:off x="5795009" y="3113784"/>
            <a:ext cx="73152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/>
            </a:pPr>
            <a:r>
              <a:t>-4</a:t>
            </a:r>
            <a:r>
              <a:rPr spc="5"/>
              <a:t>2</a:t>
            </a:r>
            <a:r>
              <a:t>0</a:t>
            </a:r>
            <a:r>
              <a:rPr spc="5"/>
              <a:t>2</a:t>
            </a:r>
            <a:r>
              <a:rPr spc="-5"/>
              <a:t>.0</a:t>
            </a:r>
            <a:r>
              <a:t>176</a:t>
            </a:r>
          </a:p>
        </p:txBody>
      </p:sp>
      <p:sp>
        <p:nvSpPr>
          <p:cNvPr id="762" name="object 38"/>
          <p:cNvSpPr txBox="1"/>
          <p:nvPr/>
        </p:nvSpPr>
        <p:spPr>
          <a:xfrm>
            <a:off x="7391400" y="4143375"/>
            <a:ext cx="1219200" cy="417959"/>
          </a:xfrm>
          <a:prstGeom prst="rect">
            <a:avLst/>
          </a:prstGeom>
          <a:solidFill>
            <a:srgbClr val="4F81B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13995" indent="92710">
              <a:spcBef>
                <a:spcPts val="200"/>
              </a:spcBef>
              <a:defRPr sz="1400" spc="-10"/>
            </a:pPr>
            <a:r>
              <a:t>For </a:t>
            </a:r>
            <a:r>
              <a:rPr spc="0"/>
              <a:t>Class</a:t>
            </a:r>
            <a:r>
              <a:rPr spc="-94"/>
              <a:t> </a:t>
            </a:r>
            <a:r>
              <a:rPr spc="0"/>
              <a:t>C2,  </a:t>
            </a:r>
            <a:r>
              <a:rPr spc="-5"/>
              <a:t>Output </a:t>
            </a:r>
            <a:r>
              <a:rPr spc="0"/>
              <a:t>=</a:t>
            </a:r>
            <a:r>
              <a:rPr spc="-30"/>
              <a:t> </a:t>
            </a:r>
            <a:r>
              <a:rPr spc="0"/>
              <a:t>-1</a:t>
            </a:r>
          </a:p>
        </p:txBody>
      </p:sp>
      <p:sp>
        <p:nvSpPr>
          <p:cNvPr id="763" name="object 53"/>
          <p:cNvSpPr/>
          <p:nvPr/>
        </p:nvSpPr>
        <p:spPr>
          <a:xfrm>
            <a:off x="1530496" y="276631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4" name="object 54"/>
          <p:cNvSpPr/>
          <p:nvPr/>
        </p:nvSpPr>
        <p:spPr>
          <a:xfrm>
            <a:off x="1530496" y="254134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5" name="object 55"/>
          <p:cNvSpPr/>
          <p:nvPr/>
        </p:nvSpPr>
        <p:spPr>
          <a:xfrm>
            <a:off x="1530496" y="1473352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6" name="object 56"/>
          <p:cNvSpPr/>
          <p:nvPr/>
        </p:nvSpPr>
        <p:spPr>
          <a:xfrm>
            <a:off x="1530496" y="1450855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7" name="object 57"/>
          <p:cNvSpPr txBox="1"/>
          <p:nvPr/>
        </p:nvSpPr>
        <p:spPr>
          <a:xfrm>
            <a:off x="2577993" y="355974"/>
            <a:ext cx="4349116" cy="90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14780" marR="5080" indent="-1402715">
              <a:spcBef>
                <a:spcPts val="100"/>
              </a:spcBef>
              <a:defRPr sz="3200" b="1" spc="-30">
                <a:solidFill>
                  <a:srgbClr val="FF0000"/>
                </a:solidFill>
              </a:defRPr>
            </a:pPr>
            <a:r>
              <a:t>Training </a:t>
            </a:r>
            <a:r>
              <a:rPr spc="-5"/>
              <a:t>with known</a:t>
            </a:r>
            <a:r>
              <a:rPr spc="-70"/>
              <a:t> </a:t>
            </a:r>
            <a:r>
              <a:rPr spc="0"/>
              <a:t>Fruit  </a:t>
            </a:r>
            <a:r>
              <a:rPr spc="-5"/>
              <a:t>(195,8.1)</a:t>
            </a:r>
          </a:p>
        </p:txBody>
      </p:sp>
      <p:sp>
        <p:nvSpPr>
          <p:cNvPr id="768" name="object 58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769" name="object 59"/>
          <p:cNvSpPr txBox="1"/>
          <p:nvPr/>
        </p:nvSpPr>
        <p:spPr>
          <a:xfrm>
            <a:off x="2869438" y="6494703"/>
            <a:ext cx="344233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2000"/>
              </a:lnSpc>
              <a:defRPr sz="2000" u="sng" spc="-9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r>
              <a:rPr>
                <a:hlinkClick r:id="rId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object 2"/>
          <p:cNvSpPr/>
          <p:nvPr/>
        </p:nvSpPr>
        <p:spPr>
          <a:xfrm>
            <a:off x="990600" y="1987423"/>
            <a:ext cx="1447800" cy="2133601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2" name="object 3"/>
          <p:cNvSpPr/>
          <p:nvPr/>
        </p:nvSpPr>
        <p:spPr>
          <a:xfrm>
            <a:off x="990600" y="1987423"/>
            <a:ext cx="1447800" cy="21336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3" name="object 4"/>
          <p:cNvSpPr/>
          <p:nvPr/>
        </p:nvSpPr>
        <p:spPr>
          <a:xfrm>
            <a:off x="1524000" y="3816222"/>
            <a:ext cx="823913" cy="304801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4" name="object 5"/>
          <p:cNvSpPr txBox="1"/>
          <p:nvPr/>
        </p:nvSpPr>
        <p:spPr>
          <a:xfrm>
            <a:off x="1788716" y="4149902"/>
            <a:ext cx="326199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600" b="1" spc="6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spc="80"/>
              <a:t>(</a:t>
            </a:r>
            <a:r>
              <a:rPr b="0" spc="35"/>
              <a:t>4</a:t>
            </a:r>
            <a:r>
              <a:rPr spc="10"/>
              <a:t>)</a:t>
            </a:r>
            <a:r>
              <a:rPr spc="-30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10"/>
              <a:t> </a:t>
            </a:r>
            <a:r>
              <a:rPr sz="3500" b="0" spc="-225" baseline="-3545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1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15"/>
              <a:t>122</a:t>
            </a:r>
            <a:r>
              <a:rPr b="0" spc="0"/>
              <a:t>9</a:t>
            </a:r>
            <a:r>
              <a:rPr spc="5"/>
              <a:t>.</a:t>
            </a:r>
            <a:r>
              <a:rPr b="0" spc="15"/>
              <a:t>0</a:t>
            </a:r>
            <a:r>
              <a:rPr b="0" spc="-20"/>
              <a:t>8</a:t>
            </a:r>
            <a:r>
              <a:rPr spc="5"/>
              <a:t>,</a:t>
            </a:r>
            <a:r>
              <a:rPr spc="-25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-95"/>
              <a:t> </a:t>
            </a:r>
            <a:r>
              <a:rPr b="0" spc="15"/>
              <a:t>2</a:t>
            </a:r>
            <a:r>
              <a:rPr b="0" spc="5"/>
              <a:t>7</a:t>
            </a:r>
            <a:r>
              <a:rPr spc="5"/>
              <a:t>.</a:t>
            </a:r>
            <a:r>
              <a:rPr b="0" spc="15"/>
              <a:t>7</a:t>
            </a:r>
            <a:r>
              <a:rPr b="0" spc="5"/>
              <a:t>2</a:t>
            </a:r>
            <a:r>
              <a:rPr spc="5"/>
              <a:t>,</a:t>
            </a:r>
            <a:r>
              <a:rPr spc="-75"/>
              <a:t> </a:t>
            </a:r>
            <a:r>
              <a:rPr b="0" spc="15"/>
              <a:t>30</a:t>
            </a:r>
            <a:r>
              <a:rPr b="0" spc="5"/>
              <a:t>0</a:t>
            </a:r>
            <a:r>
              <a:rPr spc="5"/>
              <a:t>.</a:t>
            </a:r>
            <a:r>
              <a:rPr b="0" spc="15"/>
              <a:t>30</a:t>
            </a:r>
            <a:r>
              <a:rPr b="0" spc="50"/>
              <a:t>4</a:t>
            </a:r>
            <a:r>
              <a:rPr sz="3500" b="0" spc="-457" baseline="-3545">
                <a:latin typeface="Symbol"/>
                <a:ea typeface="Symbol"/>
                <a:cs typeface="Symbol"/>
                <a:sym typeface="Symbol"/>
              </a:rPr>
              <a:t>]</a:t>
            </a:r>
            <a:r>
              <a:rPr sz="1400" b="0" i="1" spc="15" baseline="61403"/>
              <a:t>T</a:t>
            </a:r>
          </a:p>
        </p:txBody>
      </p:sp>
      <p:sp>
        <p:nvSpPr>
          <p:cNvPr id="775" name="object 6"/>
          <p:cNvSpPr txBox="1"/>
          <p:nvPr/>
        </p:nvSpPr>
        <p:spPr>
          <a:xfrm>
            <a:off x="1848781" y="4565875"/>
            <a:ext cx="190119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600" b="1" spc="-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x</a:t>
            </a:r>
            <a:r>
              <a:rPr spc="80"/>
              <a:t>(</a:t>
            </a:r>
            <a:r>
              <a:rPr b="0" spc="40"/>
              <a:t>4</a:t>
            </a:r>
            <a:r>
              <a:rPr spc="10"/>
              <a:t>)</a:t>
            </a:r>
            <a:r>
              <a:rPr spc="-30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10"/>
              <a:t> </a:t>
            </a:r>
            <a:r>
              <a:rPr sz="3500" b="0" spc="-225" baseline="-3545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10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b="0" spc="-120"/>
              <a:t>1</a:t>
            </a:r>
            <a:r>
              <a:rPr spc="5"/>
              <a:t>,</a:t>
            </a:r>
            <a:r>
              <a:rPr spc="-209"/>
              <a:t> </a:t>
            </a:r>
            <a:r>
              <a:rPr b="0" spc="15"/>
              <a:t>12</a:t>
            </a:r>
            <a:r>
              <a:rPr b="0" spc="-125"/>
              <a:t>1</a:t>
            </a:r>
            <a:r>
              <a:rPr spc="5"/>
              <a:t>,</a:t>
            </a:r>
            <a:r>
              <a:rPr spc="-209"/>
              <a:t> </a:t>
            </a:r>
            <a:r>
              <a:rPr b="0" spc="15"/>
              <a:t>1</a:t>
            </a:r>
            <a:r>
              <a:rPr b="0" spc="5"/>
              <a:t>6</a:t>
            </a:r>
            <a:r>
              <a:rPr spc="0"/>
              <a:t>.</a:t>
            </a:r>
            <a:r>
              <a:rPr b="0" spc="25"/>
              <a:t>8</a:t>
            </a:r>
            <a:r>
              <a:rPr sz="3500" b="0" spc="-465" baseline="-3545">
                <a:latin typeface="Symbol"/>
                <a:ea typeface="Symbol"/>
                <a:cs typeface="Symbol"/>
                <a:sym typeface="Symbol"/>
              </a:rPr>
              <a:t>]</a:t>
            </a:r>
            <a:r>
              <a:rPr sz="1400" b="0" i="1" spc="15" baseline="61403"/>
              <a:t>T</a:t>
            </a:r>
          </a:p>
        </p:txBody>
      </p:sp>
      <p:sp>
        <p:nvSpPr>
          <p:cNvPr id="776" name="object 7"/>
          <p:cNvSpPr txBox="1"/>
          <p:nvPr/>
        </p:nvSpPr>
        <p:spPr>
          <a:xfrm>
            <a:off x="3936267" y="4654325"/>
            <a:ext cx="1374776" cy="23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520700" algn="l"/>
              </a:tabLst>
              <a:defRPr sz="1600" spc="1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	</a:t>
            </a:r>
            <a:r>
              <a:rPr i="1" spc="15"/>
              <a:t>d</a:t>
            </a:r>
            <a:r>
              <a:rPr i="1" spc="-280"/>
              <a:t> </a:t>
            </a:r>
            <a:r>
              <a:rPr b="1" spc="45"/>
              <a:t>(</a:t>
            </a:r>
            <a:r>
              <a:rPr spc="45"/>
              <a:t>4</a:t>
            </a:r>
            <a:r>
              <a:rPr b="1" spc="45"/>
              <a:t>)</a:t>
            </a:r>
            <a:r>
              <a:rPr b="1" spc="-60"/>
              <a:t> </a:t>
            </a:r>
            <a:r>
              <a:rPr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spc="-40"/>
              <a:t>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+</a:t>
            </a:r>
            <a:r>
              <a:t>1</a:t>
            </a:r>
          </a:p>
        </p:txBody>
      </p:sp>
      <p:sp>
        <p:nvSpPr>
          <p:cNvPr id="777" name="object 8"/>
          <p:cNvSpPr txBox="1"/>
          <p:nvPr/>
        </p:nvSpPr>
        <p:spPr>
          <a:xfrm>
            <a:off x="1838742" y="4841668"/>
            <a:ext cx="6361431" cy="1256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300"/>
              </a:spcBef>
              <a:defRPr sz="1600" b="1" spc="3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</a:t>
            </a:r>
            <a:r>
              <a:rPr spc="80"/>
              <a:t>(</a:t>
            </a:r>
            <a:r>
              <a:rPr b="0"/>
              <a:t>4</a:t>
            </a:r>
            <a:r>
              <a:rPr spc="10"/>
              <a:t>)</a:t>
            </a:r>
            <a:r>
              <a:rPr spc="-30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60"/>
              <a:t> </a:t>
            </a:r>
            <a:r>
              <a:rPr b="0" spc="15"/>
              <a:t>sg</a:t>
            </a:r>
            <a:r>
              <a:rPr b="0" spc="204"/>
              <a:t>n</a:t>
            </a:r>
            <a:r>
              <a:rPr sz="4000" b="0" spc="-322" baseline="-5144">
                <a:latin typeface="Symbol"/>
                <a:ea typeface="Symbol"/>
                <a:cs typeface="Symbol"/>
                <a:sym typeface="Symbol"/>
              </a:rPr>
              <a:t>(</a:t>
            </a:r>
            <a:r>
              <a:rPr spc="75"/>
              <a:t>w</a:t>
            </a:r>
            <a:r>
              <a:rPr sz="1400" b="0" i="1" spc="15" baseline="43858"/>
              <a:t>T</a:t>
            </a:r>
            <a:r>
              <a:rPr sz="1400" b="0" i="1" spc="37" baseline="43858"/>
              <a:t> </a:t>
            </a:r>
            <a:r>
              <a:rPr spc="80"/>
              <a:t>(</a:t>
            </a:r>
            <a:r>
              <a:rPr b="0"/>
              <a:t>4</a:t>
            </a:r>
            <a:r>
              <a:rPr spc="10"/>
              <a:t>)</a:t>
            </a:r>
            <a:r>
              <a:rPr spc="-260"/>
              <a:t> </a:t>
            </a:r>
            <a:r>
              <a:rPr spc="-40"/>
              <a:t>x</a:t>
            </a:r>
            <a:r>
              <a:rPr spc="85"/>
              <a:t>(</a:t>
            </a:r>
            <a:r>
              <a:rPr b="0"/>
              <a:t>4</a:t>
            </a:r>
            <a:r>
              <a:rPr spc="95"/>
              <a:t>)</a:t>
            </a:r>
            <a:r>
              <a:rPr sz="4000" b="0" spc="-517" baseline="-5144">
                <a:latin typeface="Symbol"/>
                <a:ea typeface="Symbol"/>
                <a:cs typeface="Symbol"/>
                <a:sym typeface="Symbol"/>
              </a:rPr>
              <a:t>)</a:t>
            </a:r>
            <a:r>
              <a:rPr sz="4000" b="0" spc="-434" baseline="-5144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60"/>
              <a:t> </a:t>
            </a:r>
            <a:r>
              <a:rPr b="0" spc="15"/>
              <a:t>sg</a:t>
            </a:r>
            <a:r>
              <a:rPr b="0" spc="209"/>
              <a:t>n</a:t>
            </a:r>
            <a:r>
              <a:rPr sz="3300" b="0" spc="-89" baseline="-3703">
                <a:latin typeface="Symbol"/>
                <a:ea typeface="Symbol"/>
                <a:cs typeface="Symbol"/>
                <a:sym typeface="Symbol"/>
              </a:rPr>
              <a:t>(</a:t>
            </a:r>
            <a:r>
              <a:rPr b="0" spc="5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15"/>
              <a:t>122</a:t>
            </a:r>
            <a:r>
              <a:rPr b="0" spc="5"/>
              <a:t>9</a:t>
            </a:r>
            <a:r>
              <a:rPr spc="5"/>
              <a:t>.</a:t>
            </a:r>
            <a:r>
              <a:rPr b="0" spc="15"/>
              <a:t>08</a:t>
            </a:r>
            <a:r>
              <a:rPr b="0" spc="-245"/>
              <a:t> </a:t>
            </a:r>
            <a:r>
              <a:rPr b="0" spc="95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b="0" spc="15"/>
              <a:t>1</a:t>
            </a:r>
            <a:r>
              <a:rPr b="0" spc="-245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-100"/>
              <a:t> </a:t>
            </a:r>
            <a:r>
              <a:rPr b="0" spc="15"/>
              <a:t>2</a:t>
            </a:r>
            <a:r>
              <a:rPr b="0" spc="10"/>
              <a:t>7</a:t>
            </a:r>
            <a:r>
              <a:rPr spc="0"/>
              <a:t>.</a:t>
            </a:r>
            <a:r>
              <a:rPr b="0" spc="15"/>
              <a:t>72</a:t>
            </a:r>
            <a:r>
              <a:rPr b="0" spc="-215"/>
              <a:t> </a:t>
            </a:r>
            <a:r>
              <a:rPr b="0" spc="95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b="0" spc="15"/>
              <a:t>121</a:t>
            </a:r>
            <a:r>
              <a:rPr b="0" spc="-245"/>
              <a:t> </a:t>
            </a:r>
            <a:r>
              <a:rPr b="0" spc="20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b="0" spc="-125"/>
              <a:t> </a:t>
            </a:r>
            <a:r>
              <a:rPr b="0" spc="15"/>
              <a:t>30</a:t>
            </a:r>
            <a:r>
              <a:rPr b="0" spc="10"/>
              <a:t>0</a:t>
            </a:r>
            <a:r>
              <a:rPr spc="0"/>
              <a:t>.</a:t>
            </a:r>
            <a:r>
              <a:rPr b="0" spc="15"/>
              <a:t>304</a:t>
            </a:r>
            <a:r>
              <a:rPr b="0" spc="-220"/>
              <a:t> </a:t>
            </a:r>
            <a:r>
              <a:rPr b="0" spc="95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b="0" spc="15"/>
              <a:t>1</a:t>
            </a:r>
            <a:r>
              <a:rPr b="0" spc="10"/>
              <a:t>6</a:t>
            </a:r>
            <a:r>
              <a:rPr spc="-5"/>
              <a:t>.</a:t>
            </a:r>
            <a:r>
              <a:rPr b="0" spc="95"/>
              <a:t>8</a:t>
            </a:r>
            <a:r>
              <a:rPr sz="3300" b="0" spc="-292" baseline="-3703">
                <a:latin typeface="Symbol"/>
                <a:ea typeface="Symbol"/>
                <a:cs typeface="Symbol"/>
                <a:sym typeface="Symbol"/>
              </a:rPr>
              <a:t>)</a:t>
            </a:r>
            <a:endParaRPr sz="3300" b="0" spc="72" baseline="-3703">
              <a:latin typeface="Symbol"/>
              <a:ea typeface="Symbol"/>
              <a:cs typeface="Symbol"/>
              <a:sym typeface="Symbol"/>
            </a:endParaRPr>
          </a:p>
          <a:p>
            <a:pPr indent="458469">
              <a:spcBef>
                <a:spcPts val="700"/>
              </a:spcBef>
              <a:defRPr sz="1600" spc="20">
                <a:latin typeface="Symbol"/>
                <a:ea typeface="Symbol"/>
                <a:cs typeface="Symbol"/>
                <a:sym typeface="Symbol"/>
              </a:defRPr>
            </a:pPr>
            <a:r>
              <a:t>=</a:t>
            </a:r>
            <a:r>
              <a:rPr spc="-6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sgn</a:t>
            </a:r>
            <a:r>
              <a:rPr b="1" spc="15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461</a:t>
            </a:r>
            <a:r>
              <a:rPr b="1" spc="15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91</a:t>
            </a:r>
            <a:r>
              <a:rPr b="1" spc="15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=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0"/>
              <a:t>+</a:t>
            </a:r>
            <a:r>
              <a:rPr spc="1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pc="-16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=</a:t>
            </a:r>
            <a:r>
              <a:rPr spc="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spc="15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spc="-26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45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45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spc="45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582294">
              <a:spcBef>
                <a:spcPts val="500"/>
              </a:spcBef>
              <a:defRPr sz="1600" spc="1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Hence </a:t>
            </a:r>
            <a:r>
              <a:rPr spc="15"/>
              <a:t>no </a:t>
            </a:r>
            <a:r>
              <a:rPr spc="5"/>
              <a:t>need </a:t>
            </a:r>
            <a:r>
              <a:t>to </a:t>
            </a:r>
            <a:r>
              <a:rPr spc="0"/>
              <a:t>recalculate </a:t>
            </a:r>
            <a:r>
              <a:rPr spc="15"/>
              <a:t>the</a:t>
            </a:r>
            <a:r>
              <a:rPr spc="-45"/>
              <a:t> </a:t>
            </a:r>
            <a:r>
              <a:t>weights.</a:t>
            </a:r>
          </a:p>
        </p:txBody>
      </p:sp>
      <p:sp>
        <p:nvSpPr>
          <p:cNvPr id="778" name="object 9"/>
          <p:cNvSpPr txBox="1"/>
          <p:nvPr/>
        </p:nvSpPr>
        <p:spPr>
          <a:xfrm>
            <a:off x="1312115" y="6044925"/>
            <a:ext cx="436943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600" spc="30">
                <a:latin typeface="Symbol"/>
                <a:ea typeface="Symbol"/>
                <a:cs typeface="Symbol"/>
                <a:sym typeface="Symbol"/>
              </a:defRPr>
            </a:pPr>
            <a:r>
              <a:t>\</a:t>
            </a:r>
            <a:r>
              <a:rPr spc="-24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65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spc="8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pc="15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spc="-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20"/>
              <a:t>+</a:t>
            </a:r>
            <a:r>
              <a:rPr spc="-25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-95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spc="1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20"/>
              <a:t>=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65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1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spc="1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20"/>
              <a:t>=</a:t>
            </a:r>
            <a:r>
              <a:rPr spc="-104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3500" spc="-232" baseline="-3545"/>
              <a:t>[</a:t>
            </a:r>
            <a:r>
              <a:rPr spc="15"/>
              <a:t>-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122</a:t>
            </a:r>
            <a:r>
              <a:rPr spc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spc="-2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spc="-2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20"/>
              <a:t>-</a:t>
            </a:r>
            <a:r>
              <a:rPr spc="-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pc="5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spc="5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spc="-6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spc="1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spc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spc="45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sz="3500" spc="-465" baseline="-3545"/>
              <a:t>]</a:t>
            </a:r>
            <a:r>
              <a:rPr sz="1400" i="1" spc="15" baseline="61403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</a:p>
        </p:txBody>
      </p:sp>
      <p:sp>
        <p:nvSpPr>
          <p:cNvPr id="779" name="object 10"/>
          <p:cNvSpPr/>
          <p:nvPr/>
        </p:nvSpPr>
        <p:spPr>
          <a:xfrm>
            <a:off x="4678426" y="2782697"/>
            <a:ext cx="1079501" cy="1008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817" y="44"/>
                </a:lnTo>
                <a:lnTo>
                  <a:pt x="8858" y="174"/>
                </a:lnTo>
                <a:lnTo>
                  <a:pt x="7928" y="386"/>
                </a:lnTo>
                <a:lnTo>
                  <a:pt x="7031" y="676"/>
                </a:lnTo>
                <a:lnTo>
                  <a:pt x="6169" y="1040"/>
                </a:lnTo>
                <a:lnTo>
                  <a:pt x="5348" y="1475"/>
                </a:lnTo>
                <a:lnTo>
                  <a:pt x="4571" y="1976"/>
                </a:lnTo>
                <a:lnTo>
                  <a:pt x="3841" y="2540"/>
                </a:lnTo>
                <a:lnTo>
                  <a:pt x="3162" y="3163"/>
                </a:lnTo>
                <a:lnTo>
                  <a:pt x="2539" y="3842"/>
                </a:lnTo>
                <a:lnTo>
                  <a:pt x="1975" y="4572"/>
                </a:lnTo>
                <a:lnTo>
                  <a:pt x="1474" y="5349"/>
                </a:lnTo>
                <a:lnTo>
                  <a:pt x="1040" y="6170"/>
                </a:lnTo>
                <a:lnTo>
                  <a:pt x="675" y="7032"/>
                </a:lnTo>
                <a:lnTo>
                  <a:pt x="386" y="7929"/>
                </a:lnTo>
                <a:lnTo>
                  <a:pt x="174" y="8859"/>
                </a:lnTo>
                <a:lnTo>
                  <a:pt x="44" y="9817"/>
                </a:lnTo>
                <a:lnTo>
                  <a:pt x="0" y="10800"/>
                </a:lnTo>
                <a:lnTo>
                  <a:pt x="44" y="11783"/>
                </a:lnTo>
                <a:lnTo>
                  <a:pt x="174" y="12741"/>
                </a:lnTo>
                <a:lnTo>
                  <a:pt x="386" y="13671"/>
                </a:lnTo>
                <a:lnTo>
                  <a:pt x="675" y="14568"/>
                </a:lnTo>
                <a:lnTo>
                  <a:pt x="1040" y="15430"/>
                </a:lnTo>
                <a:lnTo>
                  <a:pt x="1474" y="16251"/>
                </a:lnTo>
                <a:lnTo>
                  <a:pt x="1975" y="17028"/>
                </a:lnTo>
                <a:lnTo>
                  <a:pt x="2539" y="17758"/>
                </a:lnTo>
                <a:lnTo>
                  <a:pt x="3162" y="18437"/>
                </a:lnTo>
                <a:lnTo>
                  <a:pt x="3841" y="19060"/>
                </a:lnTo>
                <a:lnTo>
                  <a:pt x="4571" y="19624"/>
                </a:lnTo>
                <a:lnTo>
                  <a:pt x="5348" y="20125"/>
                </a:lnTo>
                <a:lnTo>
                  <a:pt x="6169" y="20560"/>
                </a:lnTo>
                <a:lnTo>
                  <a:pt x="7031" y="20924"/>
                </a:lnTo>
                <a:lnTo>
                  <a:pt x="7928" y="21214"/>
                </a:lnTo>
                <a:lnTo>
                  <a:pt x="8858" y="21426"/>
                </a:lnTo>
                <a:lnTo>
                  <a:pt x="9817" y="21556"/>
                </a:lnTo>
                <a:lnTo>
                  <a:pt x="10800" y="21600"/>
                </a:lnTo>
                <a:lnTo>
                  <a:pt x="11783" y="21556"/>
                </a:lnTo>
                <a:lnTo>
                  <a:pt x="12741" y="21426"/>
                </a:lnTo>
                <a:lnTo>
                  <a:pt x="13671" y="21214"/>
                </a:lnTo>
                <a:lnTo>
                  <a:pt x="14568" y="20924"/>
                </a:lnTo>
                <a:lnTo>
                  <a:pt x="15429" y="20560"/>
                </a:lnTo>
                <a:lnTo>
                  <a:pt x="16251" y="20125"/>
                </a:lnTo>
                <a:lnTo>
                  <a:pt x="17028" y="19624"/>
                </a:lnTo>
                <a:lnTo>
                  <a:pt x="17758" y="19060"/>
                </a:lnTo>
                <a:lnTo>
                  <a:pt x="18437" y="18437"/>
                </a:lnTo>
                <a:lnTo>
                  <a:pt x="19060" y="17758"/>
                </a:lnTo>
                <a:lnTo>
                  <a:pt x="19624" y="17028"/>
                </a:lnTo>
                <a:lnTo>
                  <a:pt x="20125" y="16251"/>
                </a:lnTo>
                <a:lnTo>
                  <a:pt x="20560" y="15430"/>
                </a:lnTo>
                <a:lnTo>
                  <a:pt x="20924" y="14568"/>
                </a:lnTo>
                <a:lnTo>
                  <a:pt x="21214" y="13671"/>
                </a:lnTo>
                <a:lnTo>
                  <a:pt x="21426" y="12741"/>
                </a:lnTo>
                <a:lnTo>
                  <a:pt x="21556" y="11783"/>
                </a:lnTo>
                <a:lnTo>
                  <a:pt x="21600" y="10800"/>
                </a:lnTo>
                <a:lnTo>
                  <a:pt x="21556" y="9817"/>
                </a:lnTo>
                <a:lnTo>
                  <a:pt x="21426" y="8859"/>
                </a:lnTo>
                <a:lnTo>
                  <a:pt x="21214" y="7929"/>
                </a:lnTo>
                <a:lnTo>
                  <a:pt x="20924" y="7032"/>
                </a:lnTo>
                <a:lnTo>
                  <a:pt x="20560" y="6170"/>
                </a:lnTo>
                <a:lnTo>
                  <a:pt x="20125" y="5349"/>
                </a:lnTo>
                <a:lnTo>
                  <a:pt x="19624" y="4572"/>
                </a:lnTo>
                <a:lnTo>
                  <a:pt x="19060" y="3842"/>
                </a:lnTo>
                <a:lnTo>
                  <a:pt x="18437" y="3163"/>
                </a:lnTo>
                <a:lnTo>
                  <a:pt x="17758" y="2540"/>
                </a:lnTo>
                <a:lnTo>
                  <a:pt x="17028" y="1976"/>
                </a:lnTo>
                <a:lnTo>
                  <a:pt x="16251" y="1475"/>
                </a:lnTo>
                <a:lnTo>
                  <a:pt x="15429" y="1040"/>
                </a:lnTo>
                <a:lnTo>
                  <a:pt x="14568" y="676"/>
                </a:lnTo>
                <a:lnTo>
                  <a:pt x="13671" y="386"/>
                </a:lnTo>
                <a:lnTo>
                  <a:pt x="12741" y="174"/>
                </a:lnTo>
                <a:lnTo>
                  <a:pt x="11783" y="44"/>
                </a:lnTo>
                <a:lnTo>
                  <a:pt x="10800" y="0"/>
                </a:lnTo>
                <a:close/>
              </a:path>
            </a:pathLst>
          </a:custGeom>
          <a:solidFill>
            <a:srgbClr val="4F81B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0" name="object 11"/>
          <p:cNvSpPr/>
          <p:nvPr/>
        </p:nvSpPr>
        <p:spPr>
          <a:xfrm>
            <a:off x="4678426" y="2782697"/>
            <a:ext cx="1079501" cy="1008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5" y="7032"/>
                </a:lnTo>
                <a:lnTo>
                  <a:pt x="1040" y="6170"/>
                </a:lnTo>
                <a:lnTo>
                  <a:pt x="1474" y="5349"/>
                </a:lnTo>
                <a:lnTo>
                  <a:pt x="1975" y="4572"/>
                </a:lnTo>
                <a:lnTo>
                  <a:pt x="2539" y="3842"/>
                </a:lnTo>
                <a:lnTo>
                  <a:pt x="3162" y="3163"/>
                </a:lnTo>
                <a:lnTo>
                  <a:pt x="3841" y="2540"/>
                </a:lnTo>
                <a:lnTo>
                  <a:pt x="4571" y="1976"/>
                </a:lnTo>
                <a:lnTo>
                  <a:pt x="5348" y="1475"/>
                </a:lnTo>
                <a:lnTo>
                  <a:pt x="6169" y="1040"/>
                </a:lnTo>
                <a:lnTo>
                  <a:pt x="7031" y="676"/>
                </a:lnTo>
                <a:lnTo>
                  <a:pt x="7928" y="386"/>
                </a:lnTo>
                <a:lnTo>
                  <a:pt x="8858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1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7" y="3163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49"/>
                </a:lnTo>
                <a:lnTo>
                  <a:pt x="20560" y="6170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30"/>
                </a:lnTo>
                <a:lnTo>
                  <a:pt x="20125" y="16251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7" y="18437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1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8" y="21426"/>
                </a:lnTo>
                <a:lnTo>
                  <a:pt x="7928" y="21214"/>
                </a:lnTo>
                <a:lnTo>
                  <a:pt x="7031" y="20924"/>
                </a:lnTo>
                <a:lnTo>
                  <a:pt x="6169" y="20560"/>
                </a:lnTo>
                <a:lnTo>
                  <a:pt x="5348" y="20125"/>
                </a:lnTo>
                <a:lnTo>
                  <a:pt x="4571" y="19624"/>
                </a:lnTo>
                <a:lnTo>
                  <a:pt x="3841" y="19060"/>
                </a:lnTo>
                <a:lnTo>
                  <a:pt x="3162" y="18437"/>
                </a:lnTo>
                <a:lnTo>
                  <a:pt x="2539" y="17758"/>
                </a:lnTo>
                <a:lnTo>
                  <a:pt x="1975" y="17028"/>
                </a:lnTo>
                <a:lnTo>
                  <a:pt x="1474" y="16251"/>
                </a:lnTo>
                <a:lnTo>
                  <a:pt x="1040" y="15430"/>
                </a:lnTo>
                <a:lnTo>
                  <a:pt x="675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1" name="object 12"/>
          <p:cNvSpPr txBox="1"/>
          <p:nvPr/>
        </p:nvSpPr>
        <p:spPr>
          <a:xfrm>
            <a:off x="4950607" y="2934790"/>
            <a:ext cx="4311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4400" spc="55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å</a:t>
            </a:r>
          </a:p>
        </p:txBody>
      </p:sp>
      <p:sp>
        <p:nvSpPr>
          <p:cNvPr id="782" name="object 13"/>
          <p:cNvSpPr/>
          <p:nvPr/>
        </p:nvSpPr>
        <p:spPr>
          <a:xfrm>
            <a:off x="3022600" y="2566797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7"/>
                </a:lnTo>
                <a:lnTo>
                  <a:pt x="457" y="13920"/>
                </a:lnTo>
                <a:lnTo>
                  <a:pt x="1004" y="15354"/>
                </a:lnTo>
                <a:lnTo>
                  <a:pt x="1740" y="16682"/>
                </a:lnTo>
                <a:lnTo>
                  <a:pt x="2649" y="17887"/>
                </a:lnTo>
                <a:lnTo>
                  <a:pt x="3715" y="18952"/>
                </a:lnTo>
                <a:lnTo>
                  <a:pt x="4920" y="19861"/>
                </a:lnTo>
                <a:lnTo>
                  <a:pt x="6248" y="20597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7"/>
                </a:lnTo>
                <a:lnTo>
                  <a:pt x="16680" y="19861"/>
                </a:lnTo>
                <a:lnTo>
                  <a:pt x="17885" y="18952"/>
                </a:lnTo>
                <a:lnTo>
                  <a:pt x="18950" y="17887"/>
                </a:lnTo>
                <a:lnTo>
                  <a:pt x="19860" y="16682"/>
                </a:lnTo>
                <a:lnTo>
                  <a:pt x="20596" y="15354"/>
                </a:lnTo>
                <a:lnTo>
                  <a:pt x="21143" y="13920"/>
                </a:lnTo>
                <a:lnTo>
                  <a:pt x="21483" y="12397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3" name="object 14"/>
          <p:cNvSpPr/>
          <p:nvPr/>
        </p:nvSpPr>
        <p:spPr>
          <a:xfrm>
            <a:off x="3022600" y="2566797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7"/>
                </a:lnTo>
                <a:lnTo>
                  <a:pt x="21143" y="13920"/>
                </a:lnTo>
                <a:lnTo>
                  <a:pt x="20596" y="15354"/>
                </a:lnTo>
                <a:lnTo>
                  <a:pt x="19860" y="16682"/>
                </a:lnTo>
                <a:lnTo>
                  <a:pt x="18950" y="17887"/>
                </a:lnTo>
                <a:lnTo>
                  <a:pt x="17885" y="18952"/>
                </a:lnTo>
                <a:lnTo>
                  <a:pt x="16680" y="19861"/>
                </a:lnTo>
                <a:lnTo>
                  <a:pt x="15352" y="20597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7"/>
                </a:lnTo>
                <a:lnTo>
                  <a:pt x="4920" y="19861"/>
                </a:lnTo>
                <a:lnTo>
                  <a:pt x="3715" y="18952"/>
                </a:lnTo>
                <a:lnTo>
                  <a:pt x="2649" y="17887"/>
                </a:lnTo>
                <a:lnTo>
                  <a:pt x="1740" y="16682"/>
                </a:lnTo>
                <a:lnTo>
                  <a:pt x="1004" y="15354"/>
                </a:lnTo>
                <a:lnTo>
                  <a:pt x="457" y="13920"/>
                </a:lnTo>
                <a:lnTo>
                  <a:pt x="117" y="12397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4" name="object 15"/>
          <p:cNvSpPr/>
          <p:nvPr/>
        </p:nvSpPr>
        <p:spPr>
          <a:xfrm>
            <a:off x="3022600" y="3359022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3"/>
                </a:lnTo>
                <a:lnTo>
                  <a:pt x="4920" y="1739"/>
                </a:lnTo>
                <a:lnTo>
                  <a:pt x="3715" y="2648"/>
                </a:lnTo>
                <a:lnTo>
                  <a:pt x="2649" y="3713"/>
                </a:lnTo>
                <a:lnTo>
                  <a:pt x="1740" y="4918"/>
                </a:lnTo>
                <a:lnTo>
                  <a:pt x="1004" y="6246"/>
                </a:lnTo>
                <a:lnTo>
                  <a:pt x="457" y="7680"/>
                </a:lnTo>
                <a:lnTo>
                  <a:pt x="117" y="9203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3"/>
                </a:lnTo>
                <a:lnTo>
                  <a:pt x="21143" y="7680"/>
                </a:lnTo>
                <a:lnTo>
                  <a:pt x="20596" y="6246"/>
                </a:lnTo>
                <a:lnTo>
                  <a:pt x="19860" y="4918"/>
                </a:lnTo>
                <a:lnTo>
                  <a:pt x="18950" y="3713"/>
                </a:lnTo>
                <a:lnTo>
                  <a:pt x="17885" y="2648"/>
                </a:lnTo>
                <a:lnTo>
                  <a:pt x="16680" y="1739"/>
                </a:lnTo>
                <a:lnTo>
                  <a:pt x="15352" y="1003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5" name="object 16"/>
          <p:cNvSpPr/>
          <p:nvPr/>
        </p:nvSpPr>
        <p:spPr>
          <a:xfrm>
            <a:off x="3022600" y="3359022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3"/>
                </a:lnTo>
                <a:lnTo>
                  <a:pt x="457" y="7680"/>
                </a:lnTo>
                <a:lnTo>
                  <a:pt x="1004" y="6246"/>
                </a:lnTo>
                <a:lnTo>
                  <a:pt x="1740" y="4918"/>
                </a:lnTo>
                <a:lnTo>
                  <a:pt x="2649" y="3713"/>
                </a:lnTo>
                <a:lnTo>
                  <a:pt x="3715" y="2648"/>
                </a:lnTo>
                <a:lnTo>
                  <a:pt x="4920" y="1739"/>
                </a:lnTo>
                <a:lnTo>
                  <a:pt x="6248" y="1003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3"/>
                </a:lnTo>
                <a:lnTo>
                  <a:pt x="16680" y="1739"/>
                </a:lnTo>
                <a:lnTo>
                  <a:pt x="17885" y="2648"/>
                </a:lnTo>
                <a:lnTo>
                  <a:pt x="18950" y="3713"/>
                </a:lnTo>
                <a:lnTo>
                  <a:pt x="19860" y="4918"/>
                </a:lnTo>
                <a:lnTo>
                  <a:pt x="20596" y="6246"/>
                </a:lnTo>
                <a:lnTo>
                  <a:pt x="21143" y="7680"/>
                </a:lnTo>
                <a:lnTo>
                  <a:pt x="21483" y="9203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6" name="object 17"/>
          <p:cNvSpPr/>
          <p:nvPr/>
        </p:nvSpPr>
        <p:spPr>
          <a:xfrm>
            <a:off x="3022600" y="1774698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3"/>
                </a:lnTo>
                <a:lnTo>
                  <a:pt x="4920" y="1739"/>
                </a:lnTo>
                <a:lnTo>
                  <a:pt x="3715" y="2648"/>
                </a:lnTo>
                <a:lnTo>
                  <a:pt x="2649" y="3713"/>
                </a:lnTo>
                <a:lnTo>
                  <a:pt x="1740" y="4918"/>
                </a:lnTo>
                <a:lnTo>
                  <a:pt x="1004" y="6246"/>
                </a:lnTo>
                <a:lnTo>
                  <a:pt x="457" y="7680"/>
                </a:lnTo>
                <a:lnTo>
                  <a:pt x="117" y="9203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3"/>
                </a:lnTo>
                <a:lnTo>
                  <a:pt x="21143" y="7680"/>
                </a:lnTo>
                <a:lnTo>
                  <a:pt x="20596" y="6246"/>
                </a:lnTo>
                <a:lnTo>
                  <a:pt x="19860" y="4918"/>
                </a:lnTo>
                <a:lnTo>
                  <a:pt x="18950" y="3713"/>
                </a:lnTo>
                <a:lnTo>
                  <a:pt x="17885" y="2648"/>
                </a:lnTo>
                <a:lnTo>
                  <a:pt x="16680" y="1739"/>
                </a:lnTo>
                <a:lnTo>
                  <a:pt x="15352" y="1003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7" name="object 18"/>
          <p:cNvSpPr/>
          <p:nvPr/>
        </p:nvSpPr>
        <p:spPr>
          <a:xfrm>
            <a:off x="3022600" y="1774698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3"/>
                </a:lnTo>
                <a:lnTo>
                  <a:pt x="457" y="7680"/>
                </a:lnTo>
                <a:lnTo>
                  <a:pt x="1004" y="6246"/>
                </a:lnTo>
                <a:lnTo>
                  <a:pt x="1740" y="4918"/>
                </a:lnTo>
                <a:lnTo>
                  <a:pt x="2649" y="3713"/>
                </a:lnTo>
                <a:lnTo>
                  <a:pt x="3715" y="2648"/>
                </a:lnTo>
                <a:lnTo>
                  <a:pt x="4920" y="1739"/>
                </a:lnTo>
                <a:lnTo>
                  <a:pt x="6248" y="1003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3"/>
                </a:lnTo>
                <a:lnTo>
                  <a:pt x="16680" y="1739"/>
                </a:lnTo>
                <a:lnTo>
                  <a:pt x="17885" y="2648"/>
                </a:lnTo>
                <a:lnTo>
                  <a:pt x="18950" y="3713"/>
                </a:lnTo>
                <a:lnTo>
                  <a:pt x="19860" y="4918"/>
                </a:lnTo>
                <a:lnTo>
                  <a:pt x="20596" y="6246"/>
                </a:lnTo>
                <a:lnTo>
                  <a:pt x="21143" y="7680"/>
                </a:lnTo>
                <a:lnTo>
                  <a:pt x="21483" y="9203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92" name="object 19"/>
          <p:cNvGrpSpPr/>
          <p:nvPr/>
        </p:nvGrpSpPr>
        <p:grpSpPr>
          <a:xfrm>
            <a:off x="3667125" y="2202813"/>
            <a:ext cx="1035050" cy="895859"/>
            <a:chOff x="0" y="0"/>
            <a:chExt cx="1035050" cy="895857"/>
          </a:xfrm>
        </p:grpSpPr>
        <p:sp>
          <p:nvSpPr>
            <p:cNvPr id="788" name="Shape"/>
            <p:cNvSpPr/>
            <p:nvPr/>
          </p:nvSpPr>
          <p:spPr>
            <a:xfrm>
              <a:off x="952500" y="849574"/>
              <a:ext cx="82550" cy="4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0"/>
                  </a:moveTo>
                  <a:lnTo>
                    <a:pt x="0" y="11761"/>
                  </a:lnTo>
                  <a:lnTo>
                    <a:pt x="21600" y="21600"/>
                  </a:lnTo>
                  <a:lnTo>
                    <a:pt x="17465" y="3878"/>
                  </a:lnTo>
                  <a:lnTo>
                    <a:pt x="8208" y="3878"/>
                  </a:lnTo>
                  <a:lnTo>
                    <a:pt x="569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9" name="Shape"/>
            <p:cNvSpPr/>
            <p:nvPr/>
          </p:nvSpPr>
          <p:spPr>
            <a:xfrm>
              <a:off x="974258" y="842348"/>
              <a:ext cx="15834" cy="1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11" y="0"/>
                  </a:moveTo>
                  <a:lnTo>
                    <a:pt x="0" y="10046"/>
                  </a:lnTo>
                  <a:lnTo>
                    <a:pt x="13112" y="21600"/>
                  </a:lnTo>
                  <a:lnTo>
                    <a:pt x="21600" y="11535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0" name="Shape"/>
            <p:cNvSpPr/>
            <p:nvPr/>
          </p:nvSpPr>
          <p:spPr>
            <a:xfrm>
              <a:off x="980497" y="817117"/>
              <a:ext cx="38752" cy="40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0"/>
                  </a:moveTo>
                  <a:lnTo>
                    <a:pt x="0" y="13368"/>
                  </a:lnTo>
                  <a:lnTo>
                    <a:pt x="5348" y="17764"/>
                  </a:lnTo>
                  <a:lnTo>
                    <a:pt x="1880" y="21600"/>
                  </a:lnTo>
                  <a:lnTo>
                    <a:pt x="21600" y="21600"/>
                  </a:lnTo>
                  <a:lnTo>
                    <a:pt x="1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1" name="Shape"/>
            <p:cNvSpPr/>
            <p:nvPr/>
          </p:nvSpPr>
          <p:spPr>
            <a:xfrm>
              <a:off x="0" y="0"/>
              <a:ext cx="980498" cy="849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" y="0"/>
                  </a:moveTo>
                  <a:lnTo>
                    <a:pt x="0" y="184"/>
                  </a:lnTo>
                  <a:lnTo>
                    <a:pt x="21463" y="21600"/>
                  </a:lnTo>
                  <a:lnTo>
                    <a:pt x="21600" y="2141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97" name="object 20"/>
          <p:cNvGrpSpPr/>
          <p:nvPr/>
        </p:nvGrpSpPr>
        <p:grpSpPr>
          <a:xfrm>
            <a:off x="3669029" y="2922651"/>
            <a:ext cx="1009270" cy="290070"/>
            <a:chOff x="0" y="0"/>
            <a:chExt cx="1009269" cy="290069"/>
          </a:xfrm>
        </p:grpSpPr>
        <p:sp>
          <p:nvSpPr>
            <p:cNvPr id="793" name="Shape"/>
            <p:cNvSpPr/>
            <p:nvPr/>
          </p:nvSpPr>
          <p:spPr>
            <a:xfrm>
              <a:off x="925957" y="257845"/>
              <a:ext cx="83313" cy="32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18" y="0"/>
                  </a:moveTo>
                  <a:lnTo>
                    <a:pt x="0" y="21600"/>
                  </a:lnTo>
                  <a:lnTo>
                    <a:pt x="21600" y="10022"/>
                  </a:lnTo>
                  <a:lnTo>
                    <a:pt x="18175" y="2190"/>
                  </a:lnTo>
                  <a:lnTo>
                    <a:pt x="5400" y="219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4" name="Shape"/>
            <p:cNvSpPr/>
            <p:nvPr/>
          </p:nvSpPr>
          <p:spPr>
            <a:xfrm>
              <a:off x="934512" y="248500"/>
              <a:ext cx="1468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5" y="0"/>
                  </a:moveTo>
                  <a:lnTo>
                    <a:pt x="0" y="15965"/>
                  </a:lnTo>
                  <a:lnTo>
                    <a:pt x="18051" y="21600"/>
                  </a:lnTo>
                  <a:lnTo>
                    <a:pt x="21600" y="5609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5" name="Shape"/>
            <p:cNvSpPr/>
            <p:nvPr/>
          </p:nvSpPr>
          <p:spPr>
            <a:xfrm>
              <a:off x="936970" y="216408"/>
              <a:ext cx="59089" cy="4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24" y="0"/>
                  </a:moveTo>
                  <a:lnTo>
                    <a:pt x="0" y="15549"/>
                  </a:lnTo>
                  <a:lnTo>
                    <a:pt x="4470" y="17120"/>
                  </a:lnTo>
                  <a:lnTo>
                    <a:pt x="3588" y="21600"/>
                  </a:lnTo>
                  <a:lnTo>
                    <a:pt x="21600" y="21600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6" name="Shape"/>
            <p:cNvSpPr/>
            <p:nvPr/>
          </p:nvSpPr>
          <p:spPr>
            <a:xfrm>
              <a:off x="0" y="0"/>
              <a:ext cx="936971" cy="257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0"/>
                  </a:moveTo>
                  <a:lnTo>
                    <a:pt x="0" y="766"/>
                  </a:lnTo>
                  <a:lnTo>
                    <a:pt x="21543" y="21600"/>
                  </a:lnTo>
                  <a:lnTo>
                    <a:pt x="21600" y="2082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02" name="object 21"/>
          <p:cNvGrpSpPr/>
          <p:nvPr/>
        </p:nvGrpSpPr>
        <p:grpSpPr>
          <a:xfrm>
            <a:off x="3668648" y="3275710"/>
            <a:ext cx="1009651" cy="375158"/>
            <a:chOff x="0" y="0"/>
            <a:chExt cx="1009649" cy="375157"/>
          </a:xfrm>
        </p:grpSpPr>
        <p:sp>
          <p:nvSpPr>
            <p:cNvPr id="798" name="Shape"/>
            <p:cNvSpPr/>
            <p:nvPr/>
          </p:nvSpPr>
          <p:spPr>
            <a:xfrm>
              <a:off x="0" y="31440"/>
              <a:ext cx="939545" cy="34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7" y="0"/>
                  </a:moveTo>
                  <a:lnTo>
                    <a:pt x="0" y="21033"/>
                  </a:lnTo>
                  <a:lnTo>
                    <a:pt x="76" y="21600"/>
                  </a:lnTo>
                  <a:lnTo>
                    <a:pt x="21600" y="559"/>
                  </a:lnTo>
                  <a:lnTo>
                    <a:pt x="2152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Shape"/>
            <p:cNvSpPr/>
            <p:nvPr/>
          </p:nvSpPr>
          <p:spPr>
            <a:xfrm>
              <a:off x="939544" y="27177"/>
              <a:ext cx="53912" cy="4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511" y="0"/>
                  </a:lnTo>
                  <a:lnTo>
                    <a:pt x="4783" y="4308"/>
                  </a:lnTo>
                  <a:lnTo>
                    <a:pt x="0" y="6377"/>
                  </a:lnTo>
                  <a:lnTo>
                    <a:pt x="447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Shape"/>
            <p:cNvSpPr/>
            <p:nvPr/>
          </p:nvSpPr>
          <p:spPr>
            <a:xfrm>
              <a:off x="936379" y="27177"/>
              <a:ext cx="15105" cy="13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9" y="0"/>
                  </a:moveTo>
                  <a:lnTo>
                    <a:pt x="0" y="6999"/>
                  </a:lnTo>
                  <a:lnTo>
                    <a:pt x="4526" y="21600"/>
                  </a:lnTo>
                  <a:lnTo>
                    <a:pt x="21600" y="14591"/>
                  </a:lnTo>
                  <a:lnTo>
                    <a:pt x="170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Shape"/>
            <p:cNvSpPr/>
            <p:nvPr/>
          </p:nvSpPr>
          <p:spPr>
            <a:xfrm>
              <a:off x="925194" y="0"/>
              <a:ext cx="84456" cy="3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61" y="21600"/>
                  </a:lnTo>
                  <a:lnTo>
                    <a:pt x="5912" y="18671"/>
                  </a:lnTo>
                  <a:lnTo>
                    <a:pt x="17458" y="18671"/>
                  </a:lnTo>
                  <a:lnTo>
                    <a:pt x="21600" y="7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06" name="object 22"/>
          <p:cNvGrpSpPr/>
          <p:nvPr/>
        </p:nvGrpSpPr>
        <p:grpSpPr>
          <a:xfrm>
            <a:off x="1725676" y="2023872"/>
            <a:ext cx="1296925" cy="76201"/>
            <a:chOff x="0" y="0"/>
            <a:chExt cx="1296924" cy="76200"/>
          </a:xfrm>
        </p:grpSpPr>
        <p:sp>
          <p:nvSpPr>
            <p:cNvPr id="803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Rectangle"/>
            <p:cNvSpPr/>
            <p:nvPr/>
          </p:nvSpPr>
          <p:spPr>
            <a:xfrm>
              <a:off x="0" y="31812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Shape"/>
            <p:cNvSpPr/>
            <p:nvPr/>
          </p:nvSpPr>
          <p:spPr>
            <a:xfrm>
              <a:off x="1233424" y="31812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7" y="21600"/>
                  </a:lnTo>
                  <a:lnTo>
                    <a:pt x="21600" y="10658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10" name="object 23"/>
          <p:cNvGrpSpPr/>
          <p:nvPr/>
        </p:nvGrpSpPr>
        <p:grpSpPr>
          <a:xfrm>
            <a:off x="1725676" y="2889123"/>
            <a:ext cx="1296925" cy="76201"/>
            <a:chOff x="0" y="0"/>
            <a:chExt cx="1296924" cy="76200"/>
          </a:xfrm>
        </p:grpSpPr>
        <p:sp>
          <p:nvSpPr>
            <p:cNvPr id="807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31686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9" name="Shape"/>
            <p:cNvSpPr/>
            <p:nvPr/>
          </p:nvSpPr>
          <p:spPr>
            <a:xfrm>
              <a:off x="1233424" y="31686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14" name="object 24"/>
          <p:cNvGrpSpPr/>
          <p:nvPr/>
        </p:nvGrpSpPr>
        <p:grpSpPr>
          <a:xfrm>
            <a:off x="1725676" y="3681221"/>
            <a:ext cx="1296925" cy="76201"/>
            <a:chOff x="0" y="0"/>
            <a:chExt cx="1296924" cy="76200"/>
          </a:xfrm>
        </p:grpSpPr>
        <p:sp>
          <p:nvSpPr>
            <p:cNvPr id="811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2" name="Rectangle"/>
            <p:cNvSpPr/>
            <p:nvPr/>
          </p:nvSpPr>
          <p:spPr>
            <a:xfrm>
              <a:off x="0" y="31812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3" name="Shape"/>
            <p:cNvSpPr/>
            <p:nvPr/>
          </p:nvSpPr>
          <p:spPr>
            <a:xfrm>
              <a:off x="1233424" y="31812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7" y="21600"/>
                  </a:lnTo>
                  <a:lnTo>
                    <a:pt x="21600" y="10658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15" name="object 25"/>
          <p:cNvSpPr txBox="1"/>
          <p:nvPr/>
        </p:nvSpPr>
        <p:spPr>
          <a:xfrm>
            <a:off x="1044244" y="3229608"/>
            <a:ext cx="1197611" cy="85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defRPr sz="2800" i="1"/>
            </a:pPr>
            <a:r>
              <a:t>x</a:t>
            </a:r>
            <a:r>
              <a:rPr sz="2700" i="0" baseline="-21020"/>
              <a:t>2 </a:t>
            </a:r>
            <a:r>
              <a:rPr sz="1800" i="0"/>
              <a:t>=</a:t>
            </a:r>
            <a:r>
              <a:rPr sz="1800" i="0" spc="-25"/>
              <a:t> </a:t>
            </a:r>
            <a:r>
              <a:rPr sz="1800" i="0"/>
              <a:t>16.8</a:t>
            </a:r>
          </a:p>
          <a:p>
            <a:pPr indent="570865">
              <a:spcBef>
                <a:spcPts val="1500"/>
              </a:spcBef>
              <a:defRPr sz="1400">
                <a:solidFill>
                  <a:srgbClr val="000099"/>
                </a:solidFill>
              </a:defRPr>
            </a:pPr>
            <a:r>
              <a:t>Class</a:t>
            </a:r>
            <a:r>
              <a:rPr spc="-40"/>
              <a:t> </a:t>
            </a:r>
            <a:r>
              <a:rPr spc="-5"/>
              <a:t>C1</a:t>
            </a:r>
          </a:p>
        </p:txBody>
      </p:sp>
      <p:sp>
        <p:nvSpPr>
          <p:cNvPr id="816" name="object 26"/>
          <p:cNvSpPr txBox="1"/>
          <p:nvPr/>
        </p:nvSpPr>
        <p:spPr>
          <a:xfrm>
            <a:off x="3086225" y="3624960"/>
            <a:ext cx="528956" cy="15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i="1"/>
            </a:pPr>
            <a:r>
              <a:t>3</a:t>
            </a:r>
            <a:r>
              <a:rPr spc="5"/>
              <a:t>0</a:t>
            </a:r>
            <a:r>
              <a:t>0.304</a:t>
            </a:r>
          </a:p>
        </p:txBody>
      </p:sp>
      <p:sp>
        <p:nvSpPr>
          <p:cNvPr id="817" name="object 27"/>
          <p:cNvSpPr txBox="1"/>
          <p:nvPr/>
        </p:nvSpPr>
        <p:spPr>
          <a:xfrm>
            <a:off x="3127375" y="2786759"/>
            <a:ext cx="42100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 i="1" spc="-5"/>
            </a:lvl1pPr>
          </a:lstStyle>
          <a:p>
            <a:r>
              <a:t>-27.72</a:t>
            </a:r>
          </a:p>
        </p:txBody>
      </p:sp>
      <p:sp>
        <p:nvSpPr>
          <p:cNvPr id="818" name="object 28"/>
          <p:cNvSpPr txBox="1"/>
          <p:nvPr/>
        </p:nvSpPr>
        <p:spPr>
          <a:xfrm>
            <a:off x="3051175" y="1948307"/>
            <a:ext cx="576581" cy="15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 i="1" spc="-5"/>
            </a:lvl1pPr>
          </a:lstStyle>
          <a:p>
            <a:r>
              <a:t>-1229.08</a:t>
            </a:r>
          </a:p>
        </p:txBody>
      </p:sp>
      <p:grpSp>
        <p:nvGrpSpPr>
          <p:cNvPr id="822" name="object 29"/>
          <p:cNvGrpSpPr/>
          <p:nvPr/>
        </p:nvGrpSpPr>
        <p:grpSpPr>
          <a:xfrm>
            <a:off x="5757798" y="3247898"/>
            <a:ext cx="865253" cy="76201"/>
            <a:chOff x="0" y="0"/>
            <a:chExt cx="865252" cy="76200"/>
          </a:xfrm>
        </p:grpSpPr>
        <p:sp>
          <p:nvSpPr>
            <p:cNvPr id="819" name="Shape"/>
            <p:cNvSpPr/>
            <p:nvPr/>
          </p:nvSpPr>
          <p:spPr>
            <a:xfrm>
              <a:off x="789051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7" y="12132"/>
                  </a:lnTo>
                  <a:lnTo>
                    <a:pt x="4107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0" name="Rectangle"/>
            <p:cNvSpPr/>
            <p:nvPr/>
          </p:nvSpPr>
          <p:spPr>
            <a:xfrm>
              <a:off x="0" y="31686"/>
              <a:ext cx="78905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1" name="Shape"/>
            <p:cNvSpPr/>
            <p:nvPr/>
          </p:nvSpPr>
          <p:spPr>
            <a:xfrm>
              <a:off x="801751" y="31686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23" name="object 30"/>
          <p:cNvSpPr txBox="1"/>
          <p:nvPr/>
        </p:nvSpPr>
        <p:spPr>
          <a:xfrm>
            <a:off x="6725156" y="1814828"/>
            <a:ext cx="1016001" cy="52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418" marR="5080" indent="-46352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Activ</a:t>
            </a:r>
            <a:r>
              <a:rPr spc="-15"/>
              <a:t>a</a:t>
            </a:r>
            <a:r>
              <a:rPr spc="-5"/>
              <a:t>tion  Function</a:t>
            </a:r>
          </a:p>
        </p:txBody>
      </p:sp>
      <p:sp>
        <p:nvSpPr>
          <p:cNvPr id="824" name="object 31"/>
          <p:cNvSpPr txBox="1"/>
          <p:nvPr/>
        </p:nvSpPr>
        <p:spPr>
          <a:xfrm>
            <a:off x="6623050" y="2638233"/>
            <a:ext cx="1297306" cy="473783"/>
          </a:xfrm>
          <a:prstGeom prst="rect">
            <a:avLst/>
          </a:prstGeom>
          <a:solidFill>
            <a:srgbClr val="FF66FF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545">
              <a:spcBef>
                <a:spcPts val="2000"/>
              </a:spcBef>
              <a:defRPr sz="3400" i="1" spc="4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</a:t>
            </a:r>
            <a:r>
              <a:rPr i="0"/>
              <a:t>(.)</a:t>
            </a:r>
          </a:p>
        </p:txBody>
      </p:sp>
      <p:grpSp>
        <p:nvGrpSpPr>
          <p:cNvPr id="828" name="object 32"/>
          <p:cNvGrpSpPr/>
          <p:nvPr/>
        </p:nvGrpSpPr>
        <p:grpSpPr>
          <a:xfrm>
            <a:off x="7918450" y="3247898"/>
            <a:ext cx="865126" cy="76201"/>
            <a:chOff x="0" y="0"/>
            <a:chExt cx="865125" cy="76200"/>
          </a:xfrm>
        </p:grpSpPr>
        <p:sp>
          <p:nvSpPr>
            <p:cNvPr id="825" name="Shape"/>
            <p:cNvSpPr/>
            <p:nvPr/>
          </p:nvSpPr>
          <p:spPr>
            <a:xfrm>
              <a:off x="788924" y="0"/>
              <a:ext cx="66804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Rectangle"/>
            <p:cNvSpPr/>
            <p:nvPr/>
          </p:nvSpPr>
          <p:spPr>
            <a:xfrm>
              <a:off x="0" y="31686"/>
              <a:ext cx="7889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7" name="Shape"/>
            <p:cNvSpPr/>
            <p:nvPr/>
          </p:nvSpPr>
          <p:spPr>
            <a:xfrm>
              <a:off x="801624" y="31686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29" name="object 33"/>
          <p:cNvSpPr txBox="1"/>
          <p:nvPr/>
        </p:nvSpPr>
        <p:spPr>
          <a:xfrm>
            <a:off x="7979664" y="3313174"/>
            <a:ext cx="763271" cy="28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2000" i="1"/>
            </a:pPr>
            <a:r>
              <a:t>y</a:t>
            </a:r>
            <a:r>
              <a:rPr sz="1900" baseline="-21367"/>
              <a:t>(n)</a:t>
            </a:r>
            <a:r>
              <a:rPr i="0"/>
              <a:t>=+1</a:t>
            </a:r>
          </a:p>
        </p:txBody>
      </p:sp>
      <p:sp>
        <p:nvSpPr>
          <p:cNvPr id="830" name="object 34"/>
          <p:cNvSpPr txBox="1"/>
          <p:nvPr/>
        </p:nvSpPr>
        <p:spPr>
          <a:xfrm>
            <a:off x="7973314" y="2862707"/>
            <a:ext cx="7112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Outp</a:t>
            </a:r>
            <a:r>
              <a:rPr spc="-10"/>
              <a:t>u</a:t>
            </a:r>
            <a:r>
              <a:t>t</a:t>
            </a:r>
          </a:p>
        </p:txBody>
      </p:sp>
      <p:sp>
        <p:nvSpPr>
          <p:cNvPr id="831" name="object 35"/>
          <p:cNvSpPr txBox="1"/>
          <p:nvPr/>
        </p:nvSpPr>
        <p:spPr>
          <a:xfrm>
            <a:off x="1069644" y="1646553"/>
            <a:ext cx="1155065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Fixed</a:t>
            </a:r>
            <a:r>
              <a:rPr spc="-60"/>
              <a:t> </a:t>
            </a:r>
            <a:r>
              <a:t>Input</a:t>
            </a:r>
          </a:p>
        </p:txBody>
      </p:sp>
      <p:sp>
        <p:nvSpPr>
          <p:cNvPr id="832" name="object 36"/>
          <p:cNvSpPr txBox="1"/>
          <p:nvPr/>
        </p:nvSpPr>
        <p:spPr>
          <a:xfrm>
            <a:off x="1044244" y="2010258"/>
            <a:ext cx="1019811" cy="907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300"/>
              </a:spcBef>
              <a:defRPr sz="2800" i="1"/>
            </a:pPr>
            <a:r>
              <a:t>x</a:t>
            </a:r>
            <a:r>
              <a:rPr sz="2700" i="0" baseline="-21020"/>
              <a:t>0 </a:t>
            </a:r>
            <a:r>
              <a:rPr i="0" spc="-5"/>
              <a:t>=</a:t>
            </a:r>
            <a:r>
              <a:rPr i="0" spc="-60"/>
              <a:t> </a:t>
            </a:r>
            <a:r>
              <a:rPr i="0" spc="-10"/>
              <a:t>+1</a:t>
            </a:r>
          </a:p>
          <a:p>
            <a:pPr indent="38100">
              <a:spcBef>
                <a:spcPts val="200"/>
              </a:spcBef>
              <a:defRPr sz="2800" i="1" spc="5"/>
            </a:pPr>
            <a:r>
              <a:t>x</a:t>
            </a:r>
            <a:r>
              <a:rPr sz="2700" i="0" spc="7" baseline="-21020"/>
              <a:t>1 </a:t>
            </a:r>
            <a:r>
              <a:rPr sz="1800" i="0" spc="0"/>
              <a:t>=</a:t>
            </a:r>
            <a:r>
              <a:rPr sz="1800" i="0" spc="-45"/>
              <a:t> </a:t>
            </a:r>
            <a:r>
              <a:rPr sz="1800" i="0" spc="0"/>
              <a:t>121</a:t>
            </a:r>
          </a:p>
        </p:txBody>
      </p:sp>
      <p:sp>
        <p:nvSpPr>
          <p:cNvPr id="833" name="object 37"/>
          <p:cNvSpPr txBox="1"/>
          <p:nvPr/>
        </p:nvSpPr>
        <p:spPr>
          <a:xfrm>
            <a:off x="5935217" y="3091559"/>
            <a:ext cx="451485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/>
            </a:pPr>
            <a:r>
              <a:t>4</a:t>
            </a:r>
            <a:r>
              <a:rPr spc="5"/>
              <a:t>6</a:t>
            </a:r>
            <a:r>
              <a:t>1.91</a:t>
            </a:r>
          </a:p>
        </p:txBody>
      </p:sp>
      <p:sp>
        <p:nvSpPr>
          <p:cNvPr id="834" name="object 38"/>
          <p:cNvSpPr txBox="1"/>
          <p:nvPr/>
        </p:nvSpPr>
        <p:spPr>
          <a:xfrm>
            <a:off x="7391400" y="4121022"/>
            <a:ext cx="1219200" cy="417960"/>
          </a:xfrm>
          <a:prstGeom prst="rect">
            <a:avLst/>
          </a:prstGeom>
          <a:solidFill>
            <a:srgbClr val="4F81B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13995" indent="92710">
              <a:spcBef>
                <a:spcPts val="200"/>
              </a:spcBef>
              <a:defRPr sz="1400" spc="-10"/>
            </a:pPr>
            <a:r>
              <a:t>For </a:t>
            </a:r>
            <a:r>
              <a:rPr spc="0"/>
              <a:t>Class</a:t>
            </a:r>
            <a:r>
              <a:rPr spc="-94"/>
              <a:t> </a:t>
            </a:r>
            <a:r>
              <a:rPr spc="0"/>
              <a:t>C1,  </a:t>
            </a:r>
            <a:r>
              <a:rPr spc="-5"/>
              <a:t>Output </a:t>
            </a:r>
            <a:r>
              <a:rPr spc="0"/>
              <a:t>=</a:t>
            </a:r>
            <a:r>
              <a:rPr spc="-45"/>
              <a:t> </a:t>
            </a:r>
            <a:r>
              <a:rPr spc="-5"/>
              <a:t>+1</a:t>
            </a:r>
          </a:p>
        </p:txBody>
      </p:sp>
      <p:sp>
        <p:nvSpPr>
          <p:cNvPr id="835" name="object 53"/>
          <p:cNvSpPr/>
          <p:nvPr/>
        </p:nvSpPr>
        <p:spPr>
          <a:xfrm>
            <a:off x="1655748" y="236088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6" name="object 54"/>
          <p:cNvSpPr/>
          <p:nvPr/>
        </p:nvSpPr>
        <p:spPr>
          <a:xfrm>
            <a:off x="1655748" y="213591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7" name="object 55"/>
          <p:cNvSpPr/>
          <p:nvPr/>
        </p:nvSpPr>
        <p:spPr>
          <a:xfrm>
            <a:off x="1655748" y="137565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8" name="object 56"/>
          <p:cNvSpPr/>
          <p:nvPr/>
        </p:nvSpPr>
        <p:spPr>
          <a:xfrm>
            <a:off x="1655748" y="135316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9" name="object 57"/>
          <p:cNvSpPr txBox="1"/>
          <p:nvPr/>
        </p:nvSpPr>
        <p:spPr>
          <a:xfrm>
            <a:off x="2703245" y="315431"/>
            <a:ext cx="4350386" cy="90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12544" marR="5080" indent="-1300479">
              <a:spcBef>
                <a:spcPts val="100"/>
              </a:spcBef>
              <a:defRPr sz="3200" b="1" spc="-30">
                <a:solidFill>
                  <a:srgbClr val="FF0000"/>
                </a:solidFill>
              </a:defRPr>
            </a:pPr>
            <a:r>
              <a:t>Training </a:t>
            </a:r>
            <a:r>
              <a:rPr spc="-5"/>
              <a:t>with known</a:t>
            </a:r>
            <a:r>
              <a:rPr spc="-60"/>
              <a:t> </a:t>
            </a:r>
            <a:r>
              <a:rPr spc="0"/>
              <a:t>Fruit  </a:t>
            </a:r>
            <a:r>
              <a:rPr spc="-5"/>
              <a:t>(121,16.8)</a:t>
            </a:r>
          </a:p>
        </p:txBody>
      </p:sp>
      <p:sp>
        <p:nvSpPr>
          <p:cNvPr id="840" name="object 58"/>
          <p:cNvSpPr txBox="1"/>
          <p:nvPr/>
        </p:nvSpPr>
        <p:spPr>
          <a:xfrm>
            <a:off x="8527160" y="6248196"/>
            <a:ext cx="180976" cy="160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200"/>
              </a:lnSpc>
              <a:defRPr sz="1200">
                <a:solidFill>
                  <a:srgbClr val="888888"/>
                </a:solidFill>
              </a:defRPr>
            </a:lvl1pPr>
          </a:lstStyle>
          <a:p>
            <a:r>
              <a:t>31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object 2"/>
          <p:cNvSpPr txBox="1"/>
          <p:nvPr/>
        </p:nvSpPr>
        <p:spPr>
          <a:xfrm>
            <a:off x="1471810" y="4108477"/>
            <a:ext cx="310070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600" b="1" spc="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spc="15"/>
              <a:t>(</a:t>
            </a:r>
            <a:r>
              <a:rPr b="0" spc="-5"/>
              <a:t>5</a:t>
            </a:r>
            <a:r>
              <a:rPr spc="0"/>
              <a:t>)</a:t>
            </a:r>
            <a:r>
              <a:rPr spc="-35"/>
              <a:t> </a:t>
            </a:r>
            <a:r>
              <a:rPr b="0" spc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10"/>
              <a:t> </a:t>
            </a:r>
            <a:r>
              <a:rPr sz="3300" b="0" spc="-195" baseline="-3787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-1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0"/>
              <a:t>122</a:t>
            </a:r>
            <a:r>
              <a:rPr b="0" spc="-10"/>
              <a:t>9</a:t>
            </a:r>
            <a:r>
              <a:rPr spc="0"/>
              <a:t>.</a:t>
            </a:r>
            <a:r>
              <a:rPr b="0" spc="0"/>
              <a:t>0</a:t>
            </a:r>
            <a:r>
              <a:rPr b="0" spc="-30"/>
              <a:t>8</a:t>
            </a:r>
            <a:r>
              <a:rPr spc="0"/>
              <a:t>,</a:t>
            </a:r>
            <a:r>
              <a:rPr spc="-30"/>
              <a:t> </a:t>
            </a:r>
            <a:r>
              <a:rPr b="0" spc="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-95"/>
              <a:t> </a:t>
            </a:r>
            <a:r>
              <a:rPr b="0" spc="0"/>
              <a:t>2</a:t>
            </a:r>
            <a:r>
              <a:rPr b="0" spc="-5"/>
              <a:t>7</a:t>
            </a:r>
            <a:r>
              <a:rPr spc="-5"/>
              <a:t>.</a:t>
            </a:r>
            <a:r>
              <a:rPr b="0" spc="0"/>
              <a:t>7</a:t>
            </a:r>
            <a:r>
              <a:rPr b="0" spc="-5"/>
              <a:t>2</a:t>
            </a:r>
            <a:r>
              <a:rPr spc="0"/>
              <a:t>,</a:t>
            </a:r>
            <a:r>
              <a:rPr spc="-80"/>
              <a:t> </a:t>
            </a:r>
            <a:r>
              <a:rPr b="0" spc="0"/>
              <a:t>30</a:t>
            </a:r>
            <a:r>
              <a:rPr b="0" spc="-10"/>
              <a:t>0</a:t>
            </a:r>
            <a:r>
              <a:rPr spc="0"/>
              <a:t>.</a:t>
            </a:r>
            <a:r>
              <a:rPr b="0" spc="0"/>
              <a:t>30</a:t>
            </a:r>
            <a:r>
              <a:rPr b="0" spc="35"/>
              <a:t>4</a:t>
            </a:r>
            <a:r>
              <a:rPr sz="3300" b="0" spc="-419" baseline="-3787">
                <a:latin typeface="Symbol"/>
                <a:ea typeface="Symbol"/>
                <a:cs typeface="Symbol"/>
                <a:sym typeface="Symbol"/>
              </a:rPr>
              <a:t>]</a:t>
            </a:r>
            <a:r>
              <a:rPr sz="1300" b="0" i="1" spc="22" baseline="61728"/>
              <a:t>T</a:t>
            </a:r>
          </a:p>
        </p:txBody>
      </p:sp>
      <p:sp>
        <p:nvSpPr>
          <p:cNvPr id="843" name="object 3"/>
          <p:cNvSpPr txBox="1"/>
          <p:nvPr/>
        </p:nvSpPr>
        <p:spPr>
          <a:xfrm>
            <a:off x="1529017" y="4504645"/>
            <a:ext cx="182372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600" b="1" spc="-5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x</a:t>
            </a:r>
            <a:r>
              <a:rPr spc="15"/>
              <a:t>(</a:t>
            </a:r>
            <a:r>
              <a:rPr b="0" spc="0"/>
              <a:t>5</a:t>
            </a:r>
            <a:r>
              <a:rPr spc="0"/>
              <a:t>)</a:t>
            </a:r>
            <a:r>
              <a:rPr spc="-40"/>
              <a:t> </a:t>
            </a:r>
            <a:r>
              <a:rPr b="0" spc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10"/>
              <a:t> </a:t>
            </a:r>
            <a:r>
              <a:rPr sz="3300" b="0" spc="-195" baseline="-3787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-10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b="0" spc="-125"/>
              <a:t>1</a:t>
            </a:r>
            <a:r>
              <a:rPr spc="0"/>
              <a:t>,</a:t>
            </a:r>
            <a:r>
              <a:rPr spc="-209"/>
              <a:t> </a:t>
            </a:r>
            <a:r>
              <a:rPr b="0" spc="0"/>
              <a:t>11</a:t>
            </a:r>
            <a:r>
              <a:rPr b="0" spc="-5"/>
              <a:t>4</a:t>
            </a:r>
            <a:r>
              <a:rPr spc="0"/>
              <a:t>,</a:t>
            </a:r>
            <a:r>
              <a:rPr spc="-204"/>
              <a:t> </a:t>
            </a:r>
            <a:r>
              <a:rPr b="0" spc="0"/>
              <a:t>1</a:t>
            </a:r>
            <a:r>
              <a:rPr b="0" spc="-5"/>
              <a:t>5</a:t>
            </a:r>
            <a:r>
              <a:rPr spc="-5"/>
              <a:t>.</a:t>
            </a:r>
            <a:r>
              <a:rPr b="0" spc="35"/>
              <a:t>2</a:t>
            </a:r>
            <a:r>
              <a:rPr sz="3300" b="0" spc="-419" baseline="-3787">
                <a:latin typeface="Symbol"/>
                <a:ea typeface="Symbol"/>
                <a:cs typeface="Symbol"/>
                <a:sym typeface="Symbol"/>
              </a:rPr>
              <a:t>]</a:t>
            </a:r>
            <a:r>
              <a:rPr sz="1300" b="0" i="1" spc="22" baseline="61728"/>
              <a:t>T</a:t>
            </a:r>
          </a:p>
        </p:txBody>
      </p:sp>
      <p:sp>
        <p:nvSpPr>
          <p:cNvPr id="844" name="object 4"/>
          <p:cNvSpPr txBox="1"/>
          <p:nvPr/>
        </p:nvSpPr>
        <p:spPr>
          <a:xfrm>
            <a:off x="3527857" y="4580811"/>
            <a:ext cx="1301751" cy="23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495300" algn="l"/>
              </a:tabLst>
              <a:defRPr sz="1600" spc="-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and	</a:t>
            </a:r>
            <a:r>
              <a:rPr i="1" spc="0"/>
              <a:t>d</a:t>
            </a:r>
            <a:r>
              <a:rPr i="1" spc="-275"/>
              <a:t> </a:t>
            </a:r>
            <a:r>
              <a:rPr b="1" spc="5"/>
              <a:t>(</a:t>
            </a:r>
            <a:r>
              <a:rPr spc="5"/>
              <a:t>5</a:t>
            </a:r>
            <a:r>
              <a:rPr b="1" spc="5"/>
              <a:t>)</a:t>
            </a:r>
            <a:r>
              <a:rPr b="1" spc="-60"/>
              <a:t> </a:t>
            </a:r>
            <a:r>
              <a:rPr spc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spc="-40"/>
              <a:t>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+</a:t>
            </a:r>
            <a:r>
              <a:t>1</a:t>
            </a:r>
          </a:p>
        </p:txBody>
      </p:sp>
      <p:sp>
        <p:nvSpPr>
          <p:cNvPr id="845" name="object 5"/>
          <p:cNvSpPr txBox="1"/>
          <p:nvPr/>
        </p:nvSpPr>
        <p:spPr>
          <a:xfrm>
            <a:off x="1519449" y="4736131"/>
            <a:ext cx="6052821" cy="1203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200"/>
              </a:spcBef>
              <a:defRPr sz="1600" b="1" spc="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</a:t>
            </a:r>
            <a:r>
              <a:rPr spc="15"/>
              <a:t>(</a:t>
            </a:r>
            <a:r>
              <a:rPr b="0" spc="-5"/>
              <a:t>5</a:t>
            </a:r>
            <a:r>
              <a:rPr spc="0"/>
              <a:t>)</a:t>
            </a:r>
            <a:r>
              <a:rPr spc="-35"/>
              <a:t> </a:t>
            </a:r>
            <a:r>
              <a:rPr b="0" spc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65"/>
              <a:t> </a:t>
            </a:r>
            <a:r>
              <a:rPr b="0" spc="0"/>
              <a:t>sg</a:t>
            </a:r>
            <a:r>
              <a:rPr b="0" spc="180"/>
              <a:t>n</a:t>
            </a:r>
            <a:r>
              <a:rPr sz="3800" b="0" spc="-300" baseline="-5446">
                <a:latin typeface="Symbol"/>
                <a:ea typeface="Symbol"/>
                <a:cs typeface="Symbol"/>
                <a:sym typeface="Symbol"/>
              </a:rPr>
              <a:t>(</a:t>
            </a:r>
            <a:r>
              <a:rPr spc="45"/>
              <a:t>w</a:t>
            </a:r>
            <a:r>
              <a:rPr sz="1300" b="0" i="1" spc="22" baseline="43208"/>
              <a:t>T</a:t>
            </a:r>
            <a:r>
              <a:rPr sz="1300" b="0" i="1" spc="37" baseline="43208"/>
              <a:t> </a:t>
            </a:r>
            <a:r>
              <a:rPr spc="15"/>
              <a:t>(</a:t>
            </a:r>
            <a:r>
              <a:rPr b="0" spc="0"/>
              <a:t>5</a:t>
            </a:r>
            <a:r>
              <a:rPr spc="0"/>
              <a:t>)</a:t>
            </a:r>
            <a:r>
              <a:rPr spc="-254"/>
              <a:t> </a:t>
            </a:r>
            <a:r>
              <a:rPr spc="-55"/>
              <a:t>x</a:t>
            </a:r>
            <a:r>
              <a:rPr spc="15"/>
              <a:t>(</a:t>
            </a:r>
            <a:r>
              <a:rPr b="0" spc="0"/>
              <a:t>5</a:t>
            </a:r>
            <a:r>
              <a:rPr spc="80"/>
              <a:t>)</a:t>
            </a:r>
            <a:r>
              <a:rPr sz="3800" b="0" spc="-487" baseline="-5446">
                <a:latin typeface="Symbol"/>
                <a:ea typeface="Symbol"/>
                <a:cs typeface="Symbol"/>
                <a:sym typeface="Symbol"/>
              </a:rPr>
              <a:t>)</a:t>
            </a:r>
            <a:r>
              <a:rPr sz="3800" b="0" spc="-405" baseline="-5446"/>
              <a:t> </a:t>
            </a:r>
            <a:r>
              <a:rPr b="0" spc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70"/>
              <a:t> </a:t>
            </a:r>
            <a:r>
              <a:rPr b="0" spc="0"/>
              <a:t>sg</a:t>
            </a:r>
            <a:r>
              <a:rPr b="0" spc="185"/>
              <a:t>n</a:t>
            </a:r>
            <a:r>
              <a:rPr sz="3200" b="0" spc="-97" baseline="-2583">
                <a:latin typeface="Symbol"/>
                <a:ea typeface="Symbol"/>
                <a:cs typeface="Symbol"/>
                <a:sym typeface="Symbol"/>
              </a:rPr>
              <a:t>(</a:t>
            </a:r>
            <a:r>
              <a:rPr b="0" spc="-15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0"/>
              <a:t>122</a:t>
            </a:r>
            <a:r>
              <a:rPr b="0" spc="-5"/>
              <a:t>9</a:t>
            </a:r>
            <a:r>
              <a:rPr spc="-5"/>
              <a:t>.</a:t>
            </a:r>
            <a:r>
              <a:rPr b="0" spc="0"/>
              <a:t>08</a:t>
            </a:r>
            <a:r>
              <a:rPr b="0" spc="-240"/>
              <a:t> </a:t>
            </a:r>
            <a:r>
              <a:rPr b="0" spc="70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b="0" spc="0"/>
              <a:t>1</a:t>
            </a:r>
            <a:r>
              <a:rPr b="0" spc="-234"/>
              <a:t> </a:t>
            </a:r>
            <a:r>
              <a:rPr b="0" spc="0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-104"/>
              <a:t> </a:t>
            </a:r>
            <a:r>
              <a:rPr b="0" spc="0"/>
              <a:t>27</a:t>
            </a:r>
            <a:r>
              <a:rPr spc="-10"/>
              <a:t>.</a:t>
            </a:r>
            <a:r>
              <a:rPr b="0" spc="0"/>
              <a:t>72</a:t>
            </a:r>
            <a:r>
              <a:rPr b="0" spc="-209"/>
              <a:t> </a:t>
            </a:r>
            <a:r>
              <a:rPr b="0" spc="70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b="0" spc="0"/>
              <a:t>114</a:t>
            </a:r>
            <a:r>
              <a:rPr b="0" spc="-114"/>
              <a:t> </a:t>
            </a:r>
            <a:r>
              <a:rPr b="0" spc="0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b="0" spc="-130"/>
              <a:t> </a:t>
            </a:r>
            <a:r>
              <a:rPr b="0" spc="0"/>
              <a:t>300</a:t>
            </a:r>
            <a:r>
              <a:rPr spc="-15"/>
              <a:t>.</a:t>
            </a:r>
            <a:r>
              <a:rPr b="0" spc="0"/>
              <a:t>304</a:t>
            </a:r>
            <a:r>
              <a:rPr b="0" spc="-215"/>
              <a:t> </a:t>
            </a:r>
            <a:r>
              <a:rPr b="0" spc="70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b="0" spc="0"/>
              <a:t>1</a:t>
            </a:r>
            <a:r>
              <a:rPr b="0" spc="5"/>
              <a:t>5</a:t>
            </a:r>
            <a:r>
              <a:rPr spc="-15"/>
              <a:t>.</a:t>
            </a:r>
            <a:r>
              <a:rPr b="0" spc="100"/>
              <a:t>2</a:t>
            </a:r>
            <a:r>
              <a:rPr sz="3200" b="0" spc="-284" baseline="-2583">
                <a:latin typeface="Symbol"/>
                <a:ea typeface="Symbol"/>
                <a:cs typeface="Symbol"/>
                <a:sym typeface="Symbol"/>
              </a:rPr>
              <a:t>)</a:t>
            </a:r>
            <a:endParaRPr sz="3200" b="0" spc="40" baseline="-2583">
              <a:latin typeface="Symbol"/>
              <a:ea typeface="Symbol"/>
              <a:cs typeface="Symbol"/>
              <a:sym typeface="Symbol"/>
            </a:endParaRPr>
          </a:p>
          <a:p>
            <a:pPr indent="429259">
              <a:spcBef>
                <a:spcPts val="700"/>
              </a:spcBef>
              <a:defRPr sz="1600">
                <a:latin typeface="Symbol"/>
                <a:ea typeface="Symbol"/>
                <a:cs typeface="Symbol"/>
                <a:sym typeface="Symbol"/>
              </a:defRPr>
            </a:pPr>
            <a:r>
              <a:t>=</a:t>
            </a:r>
            <a:r>
              <a:rPr spc="-6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sgn</a:t>
            </a:r>
            <a:r>
              <a:rPr b="1" spc="-5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175</a:t>
            </a:r>
            <a:r>
              <a:rPr b="1" spc="-5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46</a:t>
            </a:r>
            <a:r>
              <a:rPr b="1" spc="-5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=</a:t>
            </a:r>
            <a:r>
              <a:rPr spc="-1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-5"/>
              <a:t>+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pc="-16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=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spc="-254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5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spc="5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546734">
              <a:spcBef>
                <a:spcPts val="400"/>
              </a:spcBef>
              <a:defRPr sz="1600" spc="-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Hence </a:t>
            </a:r>
            <a:r>
              <a:rPr spc="0"/>
              <a:t>no </a:t>
            </a:r>
            <a:r>
              <a:t>need </a:t>
            </a:r>
            <a:r>
              <a:rPr spc="0"/>
              <a:t>to </a:t>
            </a:r>
            <a:r>
              <a:rPr spc="-15"/>
              <a:t>recalculate </a:t>
            </a:r>
            <a:r>
              <a:rPr spc="0"/>
              <a:t>the</a:t>
            </a:r>
            <a:r>
              <a:rPr spc="-10"/>
              <a:t> </a:t>
            </a:r>
            <a:r>
              <a:t>weights.</a:t>
            </a:r>
          </a:p>
        </p:txBody>
      </p:sp>
      <p:sp>
        <p:nvSpPr>
          <p:cNvPr id="846" name="object 6"/>
          <p:cNvSpPr txBox="1"/>
          <p:nvPr/>
        </p:nvSpPr>
        <p:spPr>
          <a:xfrm>
            <a:off x="1008332" y="5913276"/>
            <a:ext cx="417131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1600" spc="5">
                <a:latin typeface="Symbol"/>
                <a:ea typeface="Symbol"/>
                <a:cs typeface="Symbol"/>
                <a:sym typeface="Symbol"/>
              </a:defRPr>
            </a:pPr>
            <a:r>
              <a:t>\</a:t>
            </a:r>
            <a:r>
              <a:rPr spc="-24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4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spc="65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spc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spc="-9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0"/>
              <a:t>+</a:t>
            </a:r>
            <a:r>
              <a:rPr spc="-24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-104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spc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4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0"/>
              <a:t>=</a:t>
            </a:r>
            <a:r>
              <a:rPr spc="-1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spc="4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spc="45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15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spc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spc="-3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0"/>
              <a:t>=</a:t>
            </a:r>
            <a:r>
              <a:rPr spc="-104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3300" spc="-202" baseline="-3787"/>
              <a:t>[</a:t>
            </a:r>
            <a:r>
              <a:rPr spc="-5"/>
              <a:t>-</a:t>
            </a:r>
            <a:r>
              <a:rPr spc="0">
                <a:latin typeface="Times New Roman"/>
                <a:ea typeface="Times New Roman"/>
                <a:cs typeface="Times New Roman"/>
                <a:sym typeface="Times New Roman"/>
              </a:rPr>
              <a:t>122</a:t>
            </a:r>
            <a:r>
              <a:rPr spc="-15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spc="-35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spc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spc="-3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0"/>
              <a:t>-</a:t>
            </a:r>
            <a:r>
              <a:rPr spc="-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pc="-15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spc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spc="-1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spc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spc="-6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0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spc="-5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spc="-5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spc="0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spc="3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sz="3300" spc="-419" baseline="-3787"/>
              <a:t>]</a:t>
            </a:r>
            <a:r>
              <a:rPr sz="1300" i="1" spc="22" baseline="61728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</a:p>
        </p:txBody>
      </p:sp>
      <p:sp>
        <p:nvSpPr>
          <p:cNvPr id="847" name="object 7"/>
          <p:cNvSpPr/>
          <p:nvPr/>
        </p:nvSpPr>
        <p:spPr>
          <a:xfrm>
            <a:off x="990600" y="1946019"/>
            <a:ext cx="1447800" cy="2133601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8" name="object 8"/>
          <p:cNvSpPr/>
          <p:nvPr/>
        </p:nvSpPr>
        <p:spPr>
          <a:xfrm>
            <a:off x="990600" y="1946019"/>
            <a:ext cx="1447800" cy="21336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9" name="object 9"/>
          <p:cNvSpPr/>
          <p:nvPr/>
        </p:nvSpPr>
        <p:spPr>
          <a:xfrm>
            <a:off x="1524000" y="3774821"/>
            <a:ext cx="823913" cy="304800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0" name="object 10"/>
          <p:cNvSpPr/>
          <p:nvPr/>
        </p:nvSpPr>
        <p:spPr>
          <a:xfrm>
            <a:off x="4678426" y="2741295"/>
            <a:ext cx="1079501" cy="1008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817" y="44"/>
                </a:lnTo>
                <a:lnTo>
                  <a:pt x="8858" y="174"/>
                </a:lnTo>
                <a:lnTo>
                  <a:pt x="7928" y="386"/>
                </a:lnTo>
                <a:lnTo>
                  <a:pt x="7031" y="676"/>
                </a:lnTo>
                <a:lnTo>
                  <a:pt x="6169" y="1040"/>
                </a:lnTo>
                <a:lnTo>
                  <a:pt x="5348" y="1475"/>
                </a:lnTo>
                <a:lnTo>
                  <a:pt x="4571" y="1976"/>
                </a:lnTo>
                <a:lnTo>
                  <a:pt x="3841" y="2540"/>
                </a:lnTo>
                <a:lnTo>
                  <a:pt x="3162" y="3163"/>
                </a:lnTo>
                <a:lnTo>
                  <a:pt x="2539" y="3842"/>
                </a:lnTo>
                <a:lnTo>
                  <a:pt x="1975" y="4572"/>
                </a:lnTo>
                <a:lnTo>
                  <a:pt x="1474" y="5349"/>
                </a:lnTo>
                <a:lnTo>
                  <a:pt x="1040" y="6170"/>
                </a:lnTo>
                <a:lnTo>
                  <a:pt x="675" y="7032"/>
                </a:lnTo>
                <a:lnTo>
                  <a:pt x="386" y="7929"/>
                </a:lnTo>
                <a:lnTo>
                  <a:pt x="174" y="8859"/>
                </a:lnTo>
                <a:lnTo>
                  <a:pt x="44" y="9817"/>
                </a:lnTo>
                <a:lnTo>
                  <a:pt x="0" y="10800"/>
                </a:lnTo>
                <a:lnTo>
                  <a:pt x="44" y="11783"/>
                </a:lnTo>
                <a:lnTo>
                  <a:pt x="174" y="12741"/>
                </a:lnTo>
                <a:lnTo>
                  <a:pt x="386" y="13671"/>
                </a:lnTo>
                <a:lnTo>
                  <a:pt x="675" y="14568"/>
                </a:lnTo>
                <a:lnTo>
                  <a:pt x="1040" y="15430"/>
                </a:lnTo>
                <a:lnTo>
                  <a:pt x="1474" y="16251"/>
                </a:lnTo>
                <a:lnTo>
                  <a:pt x="1975" y="17028"/>
                </a:lnTo>
                <a:lnTo>
                  <a:pt x="2539" y="17758"/>
                </a:lnTo>
                <a:lnTo>
                  <a:pt x="3162" y="18437"/>
                </a:lnTo>
                <a:lnTo>
                  <a:pt x="3841" y="19060"/>
                </a:lnTo>
                <a:lnTo>
                  <a:pt x="4571" y="19624"/>
                </a:lnTo>
                <a:lnTo>
                  <a:pt x="5348" y="20125"/>
                </a:lnTo>
                <a:lnTo>
                  <a:pt x="6169" y="20560"/>
                </a:lnTo>
                <a:lnTo>
                  <a:pt x="7031" y="20924"/>
                </a:lnTo>
                <a:lnTo>
                  <a:pt x="7928" y="21214"/>
                </a:lnTo>
                <a:lnTo>
                  <a:pt x="8858" y="21426"/>
                </a:lnTo>
                <a:lnTo>
                  <a:pt x="9817" y="21556"/>
                </a:lnTo>
                <a:lnTo>
                  <a:pt x="10800" y="21600"/>
                </a:lnTo>
                <a:lnTo>
                  <a:pt x="11783" y="21556"/>
                </a:lnTo>
                <a:lnTo>
                  <a:pt x="12741" y="21426"/>
                </a:lnTo>
                <a:lnTo>
                  <a:pt x="13671" y="21214"/>
                </a:lnTo>
                <a:lnTo>
                  <a:pt x="14568" y="20924"/>
                </a:lnTo>
                <a:lnTo>
                  <a:pt x="15429" y="20560"/>
                </a:lnTo>
                <a:lnTo>
                  <a:pt x="16251" y="20125"/>
                </a:lnTo>
                <a:lnTo>
                  <a:pt x="17028" y="19624"/>
                </a:lnTo>
                <a:lnTo>
                  <a:pt x="17758" y="19060"/>
                </a:lnTo>
                <a:lnTo>
                  <a:pt x="18437" y="18437"/>
                </a:lnTo>
                <a:lnTo>
                  <a:pt x="19060" y="17758"/>
                </a:lnTo>
                <a:lnTo>
                  <a:pt x="19624" y="17028"/>
                </a:lnTo>
                <a:lnTo>
                  <a:pt x="20125" y="16251"/>
                </a:lnTo>
                <a:lnTo>
                  <a:pt x="20560" y="15430"/>
                </a:lnTo>
                <a:lnTo>
                  <a:pt x="20924" y="14568"/>
                </a:lnTo>
                <a:lnTo>
                  <a:pt x="21214" y="13671"/>
                </a:lnTo>
                <a:lnTo>
                  <a:pt x="21426" y="12741"/>
                </a:lnTo>
                <a:lnTo>
                  <a:pt x="21556" y="11783"/>
                </a:lnTo>
                <a:lnTo>
                  <a:pt x="21600" y="10800"/>
                </a:lnTo>
                <a:lnTo>
                  <a:pt x="21556" y="9817"/>
                </a:lnTo>
                <a:lnTo>
                  <a:pt x="21426" y="8859"/>
                </a:lnTo>
                <a:lnTo>
                  <a:pt x="21214" y="7929"/>
                </a:lnTo>
                <a:lnTo>
                  <a:pt x="20924" y="7032"/>
                </a:lnTo>
                <a:lnTo>
                  <a:pt x="20560" y="6170"/>
                </a:lnTo>
                <a:lnTo>
                  <a:pt x="20125" y="5349"/>
                </a:lnTo>
                <a:lnTo>
                  <a:pt x="19624" y="4572"/>
                </a:lnTo>
                <a:lnTo>
                  <a:pt x="19060" y="3842"/>
                </a:lnTo>
                <a:lnTo>
                  <a:pt x="18437" y="3163"/>
                </a:lnTo>
                <a:lnTo>
                  <a:pt x="17758" y="2540"/>
                </a:lnTo>
                <a:lnTo>
                  <a:pt x="17028" y="1976"/>
                </a:lnTo>
                <a:lnTo>
                  <a:pt x="16251" y="1475"/>
                </a:lnTo>
                <a:lnTo>
                  <a:pt x="15429" y="1040"/>
                </a:lnTo>
                <a:lnTo>
                  <a:pt x="14568" y="676"/>
                </a:lnTo>
                <a:lnTo>
                  <a:pt x="13671" y="386"/>
                </a:lnTo>
                <a:lnTo>
                  <a:pt x="12741" y="174"/>
                </a:lnTo>
                <a:lnTo>
                  <a:pt x="11783" y="44"/>
                </a:lnTo>
                <a:lnTo>
                  <a:pt x="10800" y="0"/>
                </a:lnTo>
                <a:close/>
              </a:path>
            </a:pathLst>
          </a:custGeom>
          <a:solidFill>
            <a:srgbClr val="4F81B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1" name="object 11"/>
          <p:cNvSpPr/>
          <p:nvPr/>
        </p:nvSpPr>
        <p:spPr>
          <a:xfrm>
            <a:off x="4678426" y="2741295"/>
            <a:ext cx="1079501" cy="1008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5" y="7032"/>
                </a:lnTo>
                <a:lnTo>
                  <a:pt x="1040" y="6170"/>
                </a:lnTo>
                <a:lnTo>
                  <a:pt x="1474" y="5349"/>
                </a:lnTo>
                <a:lnTo>
                  <a:pt x="1975" y="4572"/>
                </a:lnTo>
                <a:lnTo>
                  <a:pt x="2539" y="3842"/>
                </a:lnTo>
                <a:lnTo>
                  <a:pt x="3162" y="3163"/>
                </a:lnTo>
                <a:lnTo>
                  <a:pt x="3841" y="2540"/>
                </a:lnTo>
                <a:lnTo>
                  <a:pt x="4571" y="1976"/>
                </a:lnTo>
                <a:lnTo>
                  <a:pt x="5348" y="1475"/>
                </a:lnTo>
                <a:lnTo>
                  <a:pt x="6169" y="1040"/>
                </a:lnTo>
                <a:lnTo>
                  <a:pt x="7031" y="676"/>
                </a:lnTo>
                <a:lnTo>
                  <a:pt x="7928" y="386"/>
                </a:lnTo>
                <a:lnTo>
                  <a:pt x="8858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1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7" y="3163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49"/>
                </a:lnTo>
                <a:lnTo>
                  <a:pt x="20560" y="6170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30"/>
                </a:lnTo>
                <a:lnTo>
                  <a:pt x="20125" y="16251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7" y="18437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1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8" y="21426"/>
                </a:lnTo>
                <a:lnTo>
                  <a:pt x="7928" y="21214"/>
                </a:lnTo>
                <a:lnTo>
                  <a:pt x="7031" y="20924"/>
                </a:lnTo>
                <a:lnTo>
                  <a:pt x="6169" y="20560"/>
                </a:lnTo>
                <a:lnTo>
                  <a:pt x="5348" y="20125"/>
                </a:lnTo>
                <a:lnTo>
                  <a:pt x="4571" y="19624"/>
                </a:lnTo>
                <a:lnTo>
                  <a:pt x="3841" y="19060"/>
                </a:lnTo>
                <a:lnTo>
                  <a:pt x="3162" y="18437"/>
                </a:lnTo>
                <a:lnTo>
                  <a:pt x="2539" y="17758"/>
                </a:lnTo>
                <a:lnTo>
                  <a:pt x="1975" y="17028"/>
                </a:lnTo>
                <a:lnTo>
                  <a:pt x="1474" y="16251"/>
                </a:lnTo>
                <a:lnTo>
                  <a:pt x="1040" y="15430"/>
                </a:lnTo>
                <a:lnTo>
                  <a:pt x="675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2" name="object 12"/>
          <p:cNvSpPr txBox="1"/>
          <p:nvPr/>
        </p:nvSpPr>
        <p:spPr>
          <a:xfrm>
            <a:off x="4950607" y="2893388"/>
            <a:ext cx="4311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4400" spc="55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å</a:t>
            </a:r>
          </a:p>
        </p:txBody>
      </p:sp>
      <p:sp>
        <p:nvSpPr>
          <p:cNvPr id="853" name="object 13"/>
          <p:cNvSpPr/>
          <p:nvPr/>
        </p:nvSpPr>
        <p:spPr>
          <a:xfrm>
            <a:off x="3022600" y="2525395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4" name="object 14"/>
          <p:cNvSpPr/>
          <p:nvPr/>
        </p:nvSpPr>
        <p:spPr>
          <a:xfrm>
            <a:off x="3022600" y="2525395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5" name="object 15"/>
          <p:cNvSpPr/>
          <p:nvPr/>
        </p:nvSpPr>
        <p:spPr>
          <a:xfrm>
            <a:off x="3022600" y="3317621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3"/>
                </a:lnTo>
                <a:lnTo>
                  <a:pt x="4920" y="1739"/>
                </a:lnTo>
                <a:lnTo>
                  <a:pt x="3715" y="2648"/>
                </a:lnTo>
                <a:lnTo>
                  <a:pt x="2649" y="3713"/>
                </a:lnTo>
                <a:lnTo>
                  <a:pt x="1740" y="4918"/>
                </a:lnTo>
                <a:lnTo>
                  <a:pt x="1004" y="6246"/>
                </a:lnTo>
                <a:lnTo>
                  <a:pt x="457" y="7680"/>
                </a:lnTo>
                <a:lnTo>
                  <a:pt x="117" y="9203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1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1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3"/>
                </a:lnTo>
                <a:lnTo>
                  <a:pt x="21143" y="7680"/>
                </a:lnTo>
                <a:lnTo>
                  <a:pt x="20596" y="6246"/>
                </a:lnTo>
                <a:lnTo>
                  <a:pt x="19860" y="4918"/>
                </a:lnTo>
                <a:lnTo>
                  <a:pt x="18950" y="3713"/>
                </a:lnTo>
                <a:lnTo>
                  <a:pt x="17885" y="2648"/>
                </a:lnTo>
                <a:lnTo>
                  <a:pt x="16680" y="1739"/>
                </a:lnTo>
                <a:lnTo>
                  <a:pt x="15352" y="1003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6" name="object 16"/>
          <p:cNvSpPr/>
          <p:nvPr/>
        </p:nvSpPr>
        <p:spPr>
          <a:xfrm>
            <a:off x="3022600" y="3317621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3"/>
                </a:lnTo>
                <a:lnTo>
                  <a:pt x="457" y="7680"/>
                </a:lnTo>
                <a:lnTo>
                  <a:pt x="1004" y="6246"/>
                </a:lnTo>
                <a:lnTo>
                  <a:pt x="1740" y="4918"/>
                </a:lnTo>
                <a:lnTo>
                  <a:pt x="2649" y="3713"/>
                </a:lnTo>
                <a:lnTo>
                  <a:pt x="3715" y="2648"/>
                </a:lnTo>
                <a:lnTo>
                  <a:pt x="4920" y="1739"/>
                </a:lnTo>
                <a:lnTo>
                  <a:pt x="6248" y="1003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3"/>
                </a:lnTo>
                <a:lnTo>
                  <a:pt x="16680" y="1739"/>
                </a:lnTo>
                <a:lnTo>
                  <a:pt x="17885" y="2648"/>
                </a:lnTo>
                <a:lnTo>
                  <a:pt x="18950" y="3713"/>
                </a:lnTo>
                <a:lnTo>
                  <a:pt x="19860" y="4918"/>
                </a:lnTo>
                <a:lnTo>
                  <a:pt x="20596" y="6246"/>
                </a:lnTo>
                <a:lnTo>
                  <a:pt x="21143" y="7680"/>
                </a:lnTo>
                <a:lnTo>
                  <a:pt x="21483" y="9203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1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1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7" name="object 17"/>
          <p:cNvSpPr/>
          <p:nvPr/>
        </p:nvSpPr>
        <p:spPr>
          <a:xfrm>
            <a:off x="3022600" y="1733294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3"/>
                </a:lnTo>
                <a:lnTo>
                  <a:pt x="4920" y="1739"/>
                </a:lnTo>
                <a:lnTo>
                  <a:pt x="3715" y="2648"/>
                </a:lnTo>
                <a:lnTo>
                  <a:pt x="2649" y="3713"/>
                </a:lnTo>
                <a:lnTo>
                  <a:pt x="1740" y="4918"/>
                </a:lnTo>
                <a:lnTo>
                  <a:pt x="1004" y="6246"/>
                </a:lnTo>
                <a:lnTo>
                  <a:pt x="457" y="7680"/>
                </a:lnTo>
                <a:lnTo>
                  <a:pt x="117" y="9203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3"/>
                </a:lnTo>
                <a:lnTo>
                  <a:pt x="21143" y="7680"/>
                </a:lnTo>
                <a:lnTo>
                  <a:pt x="20596" y="6246"/>
                </a:lnTo>
                <a:lnTo>
                  <a:pt x="19860" y="4918"/>
                </a:lnTo>
                <a:lnTo>
                  <a:pt x="18950" y="3713"/>
                </a:lnTo>
                <a:lnTo>
                  <a:pt x="17885" y="2648"/>
                </a:lnTo>
                <a:lnTo>
                  <a:pt x="16680" y="1739"/>
                </a:lnTo>
                <a:lnTo>
                  <a:pt x="15352" y="1003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8" name="object 18"/>
          <p:cNvSpPr/>
          <p:nvPr/>
        </p:nvSpPr>
        <p:spPr>
          <a:xfrm>
            <a:off x="3022600" y="1733294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3"/>
                </a:lnTo>
                <a:lnTo>
                  <a:pt x="457" y="7680"/>
                </a:lnTo>
                <a:lnTo>
                  <a:pt x="1004" y="6246"/>
                </a:lnTo>
                <a:lnTo>
                  <a:pt x="1740" y="4918"/>
                </a:lnTo>
                <a:lnTo>
                  <a:pt x="2649" y="3713"/>
                </a:lnTo>
                <a:lnTo>
                  <a:pt x="3715" y="2648"/>
                </a:lnTo>
                <a:lnTo>
                  <a:pt x="4920" y="1739"/>
                </a:lnTo>
                <a:lnTo>
                  <a:pt x="6248" y="1003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3"/>
                </a:lnTo>
                <a:lnTo>
                  <a:pt x="16680" y="1739"/>
                </a:lnTo>
                <a:lnTo>
                  <a:pt x="17885" y="2648"/>
                </a:lnTo>
                <a:lnTo>
                  <a:pt x="18950" y="3713"/>
                </a:lnTo>
                <a:lnTo>
                  <a:pt x="19860" y="4918"/>
                </a:lnTo>
                <a:lnTo>
                  <a:pt x="20596" y="6246"/>
                </a:lnTo>
                <a:lnTo>
                  <a:pt x="21143" y="7680"/>
                </a:lnTo>
                <a:lnTo>
                  <a:pt x="21483" y="9203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863" name="object 19"/>
          <p:cNvGrpSpPr/>
          <p:nvPr/>
        </p:nvGrpSpPr>
        <p:grpSpPr>
          <a:xfrm>
            <a:off x="3667125" y="2161413"/>
            <a:ext cx="1035050" cy="895859"/>
            <a:chOff x="0" y="0"/>
            <a:chExt cx="1035050" cy="895857"/>
          </a:xfrm>
        </p:grpSpPr>
        <p:sp>
          <p:nvSpPr>
            <p:cNvPr id="859" name="Shape"/>
            <p:cNvSpPr/>
            <p:nvPr/>
          </p:nvSpPr>
          <p:spPr>
            <a:xfrm>
              <a:off x="952500" y="849574"/>
              <a:ext cx="82550" cy="4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0"/>
                  </a:moveTo>
                  <a:lnTo>
                    <a:pt x="0" y="11761"/>
                  </a:lnTo>
                  <a:lnTo>
                    <a:pt x="21600" y="21600"/>
                  </a:lnTo>
                  <a:lnTo>
                    <a:pt x="17465" y="3878"/>
                  </a:lnTo>
                  <a:lnTo>
                    <a:pt x="8208" y="3878"/>
                  </a:lnTo>
                  <a:lnTo>
                    <a:pt x="569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0" name="Shape"/>
            <p:cNvSpPr/>
            <p:nvPr/>
          </p:nvSpPr>
          <p:spPr>
            <a:xfrm>
              <a:off x="974258" y="842348"/>
              <a:ext cx="15834" cy="1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11" y="0"/>
                  </a:moveTo>
                  <a:lnTo>
                    <a:pt x="0" y="10046"/>
                  </a:lnTo>
                  <a:lnTo>
                    <a:pt x="13112" y="21600"/>
                  </a:lnTo>
                  <a:lnTo>
                    <a:pt x="21600" y="11535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1" name="Shape"/>
            <p:cNvSpPr/>
            <p:nvPr/>
          </p:nvSpPr>
          <p:spPr>
            <a:xfrm>
              <a:off x="980497" y="817116"/>
              <a:ext cx="38752" cy="40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0"/>
                  </a:moveTo>
                  <a:lnTo>
                    <a:pt x="0" y="13369"/>
                  </a:lnTo>
                  <a:lnTo>
                    <a:pt x="5348" y="17765"/>
                  </a:lnTo>
                  <a:lnTo>
                    <a:pt x="1880" y="21600"/>
                  </a:lnTo>
                  <a:lnTo>
                    <a:pt x="21600" y="21600"/>
                  </a:lnTo>
                  <a:lnTo>
                    <a:pt x="1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2" name="Shape"/>
            <p:cNvSpPr/>
            <p:nvPr/>
          </p:nvSpPr>
          <p:spPr>
            <a:xfrm>
              <a:off x="0" y="0"/>
              <a:ext cx="980498" cy="849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" y="0"/>
                  </a:moveTo>
                  <a:lnTo>
                    <a:pt x="0" y="184"/>
                  </a:lnTo>
                  <a:lnTo>
                    <a:pt x="21463" y="21600"/>
                  </a:lnTo>
                  <a:lnTo>
                    <a:pt x="21600" y="2141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68" name="object 20"/>
          <p:cNvGrpSpPr/>
          <p:nvPr/>
        </p:nvGrpSpPr>
        <p:grpSpPr>
          <a:xfrm>
            <a:off x="3669029" y="2881122"/>
            <a:ext cx="1009270" cy="290196"/>
            <a:chOff x="0" y="0"/>
            <a:chExt cx="1009269" cy="290195"/>
          </a:xfrm>
        </p:grpSpPr>
        <p:sp>
          <p:nvSpPr>
            <p:cNvPr id="864" name="Shape"/>
            <p:cNvSpPr/>
            <p:nvPr/>
          </p:nvSpPr>
          <p:spPr>
            <a:xfrm>
              <a:off x="925957" y="257972"/>
              <a:ext cx="83313" cy="3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18" y="0"/>
                  </a:moveTo>
                  <a:lnTo>
                    <a:pt x="0" y="21600"/>
                  </a:lnTo>
                  <a:lnTo>
                    <a:pt x="21600" y="10022"/>
                  </a:lnTo>
                  <a:lnTo>
                    <a:pt x="18175" y="2189"/>
                  </a:lnTo>
                  <a:lnTo>
                    <a:pt x="5400" y="2189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5" name="Shape"/>
            <p:cNvSpPr/>
            <p:nvPr/>
          </p:nvSpPr>
          <p:spPr>
            <a:xfrm>
              <a:off x="934512" y="248626"/>
              <a:ext cx="1468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7" y="0"/>
                  </a:moveTo>
                  <a:lnTo>
                    <a:pt x="0" y="15968"/>
                  </a:lnTo>
                  <a:lnTo>
                    <a:pt x="18051" y="21600"/>
                  </a:lnTo>
                  <a:lnTo>
                    <a:pt x="21600" y="5612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6" name="Shape"/>
            <p:cNvSpPr/>
            <p:nvPr/>
          </p:nvSpPr>
          <p:spPr>
            <a:xfrm>
              <a:off x="936971" y="216535"/>
              <a:ext cx="59088" cy="4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23" y="0"/>
                  </a:moveTo>
                  <a:lnTo>
                    <a:pt x="0" y="15548"/>
                  </a:lnTo>
                  <a:lnTo>
                    <a:pt x="4470" y="17120"/>
                  </a:lnTo>
                  <a:lnTo>
                    <a:pt x="3588" y="21600"/>
                  </a:lnTo>
                  <a:lnTo>
                    <a:pt x="21600" y="21600"/>
                  </a:lnTo>
                  <a:lnTo>
                    <a:pt x="312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7" name="Shape"/>
            <p:cNvSpPr/>
            <p:nvPr/>
          </p:nvSpPr>
          <p:spPr>
            <a:xfrm>
              <a:off x="0" y="0"/>
              <a:ext cx="936972" cy="257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0"/>
                  </a:moveTo>
                  <a:lnTo>
                    <a:pt x="0" y="776"/>
                  </a:lnTo>
                  <a:lnTo>
                    <a:pt x="21543" y="21600"/>
                  </a:lnTo>
                  <a:lnTo>
                    <a:pt x="21600" y="2082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73" name="object 21"/>
          <p:cNvGrpSpPr/>
          <p:nvPr/>
        </p:nvGrpSpPr>
        <p:grpSpPr>
          <a:xfrm>
            <a:off x="3668648" y="3234308"/>
            <a:ext cx="1009651" cy="375031"/>
            <a:chOff x="0" y="0"/>
            <a:chExt cx="1009649" cy="375030"/>
          </a:xfrm>
        </p:grpSpPr>
        <p:sp>
          <p:nvSpPr>
            <p:cNvPr id="869" name="Shape"/>
            <p:cNvSpPr/>
            <p:nvPr/>
          </p:nvSpPr>
          <p:spPr>
            <a:xfrm>
              <a:off x="0" y="31440"/>
              <a:ext cx="939545" cy="343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7" y="0"/>
                  </a:moveTo>
                  <a:lnTo>
                    <a:pt x="0" y="21041"/>
                  </a:lnTo>
                  <a:lnTo>
                    <a:pt x="76" y="21600"/>
                  </a:lnTo>
                  <a:lnTo>
                    <a:pt x="21600" y="559"/>
                  </a:lnTo>
                  <a:lnTo>
                    <a:pt x="2152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0" name="Shape"/>
            <p:cNvSpPr/>
            <p:nvPr/>
          </p:nvSpPr>
          <p:spPr>
            <a:xfrm>
              <a:off x="939544" y="27177"/>
              <a:ext cx="53913" cy="4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512" y="0"/>
                  </a:lnTo>
                  <a:lnTo>
                    <a:pt x="4784" y="4308"/>
                  </a:lnTo>
                  <a:lnTo>
                    <a:pt x="0" y="6376"/>
                  </a:lnTo>
                  <a:lnTo>
                    <a:pt x="447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1" name="Shape"/>
            <p:cNvSpPr/>
            <p:nvPr/>
          </p:nvSpPr>
          <p:spPr>
            <a:xfrm>
              <a:off x="936380" y="27177"/>
              <a:ext cx="15105" cy="1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9" y="0"/>
                  </a:moveTo>
                  <a:lnTo>
                    <a:pt x="0" y="6999"/>
                  </a:lnTo>
                  <a:lnTo>
                    <a:pt x="4525" y="21600"/>
                  </a:lnTo>
                  <a:lnTo>
                    <a:pt x="21600" y="14593"/>
                  </a:lnTo>
                  <a:lnTo>
                    <a:pt x="170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2" name="Shape"/>
            <p:cNvSpPr/>
            <p:nvPr/>
          </p:nvSpPr>
          <p:spPr>
            <a:xfrm>
              <a:off x="925194" y="0"/>
              <a:ext cx="84456" cy="3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61" y="21600"/>
                  </a:lnTo>
                  <a:lnTo>
                    <a:pt x="5912" y="18671"/>
                  </a:lnTo>
                  <a:lnTo>
                    <a:pt x="17458" y="18671"/>
                  </a:lnTo>
                  <a:lnTo>
                    <a:pt x="21600" y="7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77" name="object 22"/>
          <p:cNvGrpSpPr/>
          <p:nvPr/>
        </p:nvGrpSpPr>
        <p:grpSpPr>
          <a:xfrm>
            <a:off x="1725676" y="1982470"/>
            <a:ext cx="1296925" cy="76201"/>
            <a:chOff x="0" y="0"/>
            <a:chExt cx="1296924" cy="76200"/>
          </a:xfrm>
        </p:grpSpPr>
        <p:sp>
          <p:nvSpPr>
            <p:cNvPr id="874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5" name="Rectangle"/>
            <p:cNvSpPr/>
            <p:nvPr/>
          </p:nvSpPr>
          <p:spPr>
            <a:xfrm>
              <a:off x="0" y="31812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6" name="Shape"/>
            <p:cNvSpPr/>
            <p:nvPr/>
          </p:nvSpPr>
          <p:spPr>
            <a:xfrm>
              <a:off x="1233424" y="31812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7" y="21600"/>
                  </a:lnTo>
                  <a:lnTo>
                    <a:pt x="21600" y="10658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81" name="object 23"/>
          <p:cNvGrpSpPr/>
          <p:nvPr/>
        </p:nvGrpSpPr>
        <p:grpSpPr>
          <a:xfrm>
            <a:off x="1725676" y="2847719"/>
            <a:ext cx="1296925" cy="76201"/>
            <a:chOff x="0" y="0"/>
            <a:chExt cx="1296924" cy="76200"/>
          </a:xfrm>
        </p:grpSpPr>
        <p:sp>
          <p:nvSpPr>
            <p:cNvPr id="878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9" name="Rectangle"/>
            <p:cNvSpPr/>
            <p:nvPr/>
          </p:nvSpPr>
          <p:spPr>
            <a:xfrm>
              <a:off x="0" y="31686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0" name="Shape"/>
            <p:cNvSpPr/>
            <p:nvPr/>
          </p:nvSpPr>
          <p:spPr>
            <a:xfrm>
              <a:off x="1233424" y="31686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85" name="object 24"/>
          <p:cNvGrpSpPr/>
          <p:nvPr/>
        </p:nvGrpSpPr>
        <p:grpSpPr>
          <a:xfrm>
            <a:off x="1725676" y="3639820"/>
            <a:ext cx="1296925" cy="76200"/>
            <a:chOff x="0" y="0"/>
            <a:chExt cx="1296924" cy="76199"/>
          </a:xfrm>
        </p:grpSpPr>
        <p:sp>
          <p:nvSpPr>
            <p:cNvPr id="882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3" name="Rectangle"/>
            <p:cNvSpPr/>
            <p:nvPr/>
          </p:nvSpPr>
          <p:spPr>
            <a:xfrm>
              <a:off x="0" y="31812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4" name="Shape"/>
            <p:cNvSpPr/>
            <p:nvPr/>
          </p:nvSpPr>
          <p:spPr>
            <a:xfrm>
              <a:off x="1233424" y="31812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7" y="21600"/>
                  </a:lnTo>
                  <a:lnTo>
                    <a:pt x="21600" y="10656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86" name="object 25"/>
          <p:cNvSpPr txBox="1"/>
          <p:nvPr/>
        </p:nvSpPr>
        <p:spPr>
          <a:xfrm>
            <a:off x="1044244" y="3188206"/>
            <a:ext cx="1196976" cy="85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defRPr sz="2800" i="1"/>
            </a:pPr>
            <a:r>
              <a:t>x</a:t>
            </a:r>
            <a:r>
              <a:rPr sz="2700" i="0" baseline="-21020"/>
              <a:t>2 </a:t>
            </a:r>
            <a:r>
              <a:rPr sz="1800" i="0"/>
              <a:t>=</a:t>
            </a:r>
            <a:r>
              <a:rPr sz="1800" i="0" spc="-25"/>
              <a:t> </a:t>
            </a:r>
            <a:r>
              <a:rPr sz="1800" i="0"/>
              <a:t>15.2</a:t>
            </a:r>
          </a:p>
          <a:p>
            <a:pPr indent="570865">
              <a:spcBef>
                <a:spcPts val="1500"/>
              </a:spcBef>
              <a:defRPr sz="1400">
                <a:solidFill>
                  <a:srgbClr val="000099"/>
                </a:solidFill>
              </a:defRPr>
            </a:pPr>
            <a:r>
              <a:t>Class</a:t>
            </a:r>
            <a:r>
              <a:rPr spc="-35"/>
              <a:t> </a:t>
            </a:r>
            <a:r>
              <a:rPr spc="-5"/>
              <a:t>C1</a:t>
            </a:r>
          </a:p>
        </p:txBody>
      </p:sp>
      <p:sp>
        <p:nvSpPr>
          <p:cNvPr id="887" name="object 26"/>
          <p:cNvSpPr txBox="1"/>
          <p:nvPr/>
        </p:nvSpPr>
        <p:spPr>
          <a:xfrm>
            <a:off x="3086225" y="3583558"/>
            <a:ext cx="528956" cy="15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i="1"/>
            </a:pPr>
            <a:r>
              <a:t>3</a:t>
            </a:r>
            <a:r>
              <a:rPr spc="5"/>
              <a:t>0</a:t>
            </a:r>
            <a:r>
              <a:t>0.304</a:t>
            </a:r>
          </a:p>
        </p:txBody>
      </p:sp>
      <p:sp>
        <p:nvSpPr>
          <p:cNvPr id="888" name="object 27"/>
          <p:cNvSpPr txBox="1"/>
          <p:nvPr/>
        </p:nvSpPr>
        <p:spPr>
          <a:xfrm>
            <a:off x="3127375" y="2745358"/>
            <a:ext cx="42100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 i="1" spc="-5"/>
            </a:lvl1pPr>
          </a:lstStyle>
          <a:p>
            <a:r>
              <a:t>-27.72</a:t>
            </a:r>
          </a:p>
        </p:txBody>
      </p:sp>
      <p:sp>
        <p:nvSpPr>
          <p:cNvPr id="889" name="object 28"/>
          <p:cNvSpPr txBox="1"/>
          <p:nvPr/>
        </p:nvSpPr>
        <p:spPr>
          <a:xfrm>
            <a:off x="3051175" y="1906777"/>
            <a:ext cx="57658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 i="1" spc="-5"/>
            </a:lvl1pPr>
          </a:lstStyle>
          <a:p>
            <a:r>
              <a:t>-1229.08</a:t>
            </a:r>
          </a:p>
        </p:txBody>
      </p:sp>
      <p:grpSp>
        <p:nvGrpSpPr>
          <p:cNvPr id="893" name="object 29"/>
          <p:cNvGrpSpPr/>
          <p:nvPr/>
        </p:nvGrpSpPr>
        <p:grpSpPr>
          <a:xfrm>
            <a:off x="5757798" y="3206494"/>
            <a:ext cx="865253" cy="76201"/>
            <a:chOff x="0" y="0"/>
            <a:chExt cx="865252" cy="76200"/>
          </a:xfrm>
        </p:grpSpPr>
        <p:sp>
          <p:nvSpPr>
            <p:cNvPr id="890" name="Shape"/>
            <p:cNvSpPr/>
            <p:nvPr/>
          </p:nvSpPr>
          <p:spPr>
            <a:xfrm>
              <a:off x="789051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7" y="12132"/>
                  </a:lnTo>
                  <a:lnTo>
                    <a:pt x="4107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1" name="Rectangle"/>
            <p:cNvSpPr/>
            <p:nvPr/>
          </p:nvSpPr>
          <p:spPr>
            <a:xfrm>
              <a:off x="0" y="31686"/>
              <a:ext cx="78905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2" name="Shape"/>
            <p:cNvSpPr/>
            <p:nvPr/>
          </p:nvSpPr>
          <p:spPr>
            <a:xfrm>
              <a:off x="801751" y="31686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94" name="object 30"/>
          <p:cNvSpPr txBox="1"/>
          <p:nvPr/>
        </p:nvSpPr>
        <p:spPr>
          <a:xfrm>
            <a:off x="6725156" y="1722501"/>
            <a:ext cx="1016001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418" marR="5080" indent="-46352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Activ</a:t>
            </a:r>
            <a:r>
              <a:rPr spc="-15"/>
              <a:t>a</a:t>
            </a:r>
            <a:r>
              <a:rPr spc="-5"/>
              <a:t>tion  Function</a:t>
            </a:r>
          </a:p>
        </p:txBody>
      </p:sp>
      <p:sp>
        <p:nvSpPr>
          <p:cNvPr id="895" name="object 31"/>
          <p:cNvSpPr txBox="1"/>
          <p:nvPr/>
        </p:nvSpPr>
        <p:spPr>
          <a:xfrm>
            <a:off x="6623050" y="2596831"/>
            <a:ext cx="1297306" cy="473783"/>
          </a:xfrm>
          <a:prstGeom prst="rect">
            <a:avLst/>
          </a:prstGeom>
          <a:solidFill>
            <a:srgbClr val="FF66FF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545">
              <a:spcBef>
                <a:spcPts val="2000"/>
              </a:spcBef>
              <a:defRPr sz="3400" i="1" spc="4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</a:t>
            </a:r>
            <a:r>
              <a:rPr i="0"/>
              <a:t>(.)</a:t>
            </a:r>
          </a:p>
        </p:txBody>
      </p:sp>
      <p:grpSp>
        <p:nvGrpSpPr>
          <p:cNvPr id="899" name="object 32"/>
          <p:cNvGrpSpPr/>
          <p:nvPr/>
        </p:nvGrpSpPr>
        <p:grpSpPr>
          <a:xfrm>
            <a:off x="7918450" y="3206494"/>
            <a:ext cx="865126" cy="76201"/>
            <a:chOff x="0" y="0"/>
            <a:chExt cx="865125" cy="76200"/>
          </a:xfrm>
        </p:grpSpPr>
        <p:sp>
          <p:nvSpPr>
            <p:cNvPr id="896" name="Shape"/>
            <p:cNvSpPr/>
            <p:nvPr/>
          </p:nvSpPr>
          <p:spPr>
            <a:xfrm>
              <a:off x="788924" y="0"/>
              <a:ext cx="66804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7" name="Rectangle"/>
            <p:cNvSpPr/>
            <p:nvPr/>
          </p:nvSpPr>
          <p:spPr>
            <a:xfrm>
              <a:off x="0" y="31686"/>
              <a:ext cx="7889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8" name="Shape"/>
            <p:cNvSpPr/>
            <p:nvPr/>
          </p:nvSpPr>
          <p:spPr>
            <a:xfrm>
              <a:off x="801624" y="31686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00" name="object 33"/>
          <p:cNvSpPr txBox="1"/>
          <p:nvPr/>
        </p:nvSpPr>
        <p:spPr>
          <a:xfrm>
            <a:off x="7979664" y="3271772"/>
            <a:ext cx="763271" cy="28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2000" i="1"/>
            </a:pPr>
            <a:r>
              <a:t>y</a:t>
            </a:r>
            <a:r>
              <a:rPr sz="1900" baseline="-21367"/>
              <a:t>(n)</a:t>
            </a:r>
            <a:r>
              <a:rPr i="0"/>
              <a:t>=+1</a:t>
            </a:r>
          </a:p>
        </p:txBody>
      </p:sp>
      <p:sp>
        <p:nvSpPr>
          <p:cNvPr id="901" name="object 34"/>
          <p:cNvSpPr txBox="1"/>
          <p:nvPr/>
        </p:nvSpPr>
        <p:spPr>
          <a:xfrm>
            <a:off x="7973314" y="2821177"/>
            <a:ext cx="711201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Outp</a:t>
            </a:r>
            <a:r>
              <a:rPr spc="-10"/>
              <a:t>u</a:t>
            </a:r>
            <a:r>
              <a:t>t</a:t>
            </a:r>
          </a:p>
        </p:txBody>
      </p:sp>
      <p:sp>
        <p:nvSpPr>
          <p:cNvPr id="902" name="object 35"/>
          <p:cNvSpPr txBox="1"/>
          <p:nvPr/>
        </p:nvSpPr>
        <p:spPr>
          <a:xfrm>
            <a:off x="1069644" y="1605025"/>
            <a:ext cx="1155065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Fixed</a:t>
            </a:r>
            <a:r>
              <a:rPr spc="-60"/>
              <a:t> </a:t>
            </a:r>
            <a:r>
              <a:t>Input</a:t>
            </a:r>
          </a:p>
        </p:txBody>
      </p:sp>
      <p:sp>
        <p:nvSpPr>
          <p:cNvPr id="903" name="object 36"/>
          <p:cNvSpPr txBox="1"/>
          <p:nvPr/>
        </p:nvSpPr>
        <p:spPr>
          <a:xfrm>
            <a:off x="1044244" y="1968601"/>
            <a:ext cx="1019811" cy="907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300"/>
              </a:spcBef>
              <a:defRPr sz="2800" i="1"/>
            </a:pPr>
            <a:r>
              <a:t>x</a:t>
            </a:r>
            <a:r>
              <a:rPr sz="2700" i="0" baseline="-21020"/>
              <a:t>0 </a:t>
            </a:r>
            <a:r>
              <a:rPr i="0" spc="-5"/>
              <a:t>=</a:t>
            </a:r>
            <a:r>
              <a:rPr i="0" spc="-60"/>
              <a:t> </a:t>
            </a:r>
            <a:r>
              <a:rPr i="0" spc="-10"/>
              <a:t>+1</a:t>
            </a:r>
          </a:p>
          <a:p>
            <a:pPr indent="38100">
              <a:spcBef>
                <a:spcPts val="200"/>
              </a:spcBef>
              <a:defRPr sz="2800" i="1" spc="5"/>
            </a:pPr>
            <a:r>
              <a:t>x</a:t>
            </a:r>
            <a:r>
              <a:rPr sz="2700" i="0" spc="7" baseline="-21020"/>
              <a:t>1 </a:t>
            </a:r>
            <a:r>
              <a:rPr sz="1800" i="0" spc="0"/>
              <a:t>=</a:t>
            </a:r>
            <a:r>
              <a:rPr sz="1800" i="0" spc="-40"/>
              <a:t> </a:t>
            </a:r>
            <a:r>
              <a:rPr sz="1800" i="0" spc="0"/>
              <a:t>114</a:t>
            </a:r>
          </a:p>
        </p:txBody>
      </p:sp>
      <p:sp>
        <p:nvSpPr>
          <p:cNvPr id="904" name="object 37"/>
          <p:cNvSpPr txBox="1"/>
          <p:nvPr/>
        </p:nvSpPr>
        <p:spPr>
          <a:xfrm>
            <a:off x="5935217" y="3050158"/>
            <a:ext cx="451485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/>
            </a:pPr>
            <a:r>
              <a:t>1</a:t>
            </a:r>
            <a:r>
              <a:rPr spc="5"/>
              <a:t>7</a:t>
            </a:r>
            <a:r>
              <a:t>5.46</a:t>
            </a:r>
          </a:p>
        </p:txBody>
      </p:sp>
      <p:sp>
        <p:nvSpPr>
          <p:cNvPr id="905" name="object 38"/>
          <p:cNvSpPr txBox="1"/>
          <p:nvPr/>
        </p:nvSpPr>
        <p:spPr>
          <a:xfrm>
            <a:off x="7543800" y="4232021"/>
            <a:ext cx="1219200" cy="417960"/>
          </a:xfrm>
          <a:prstGeom prst="rect">
            <a:avLst/>
          </a:prstGeom>
          <a:solidFill>
            <a:srgbClr val="4F81B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13995" indent="92710">
              <a:spcBef>
                <a:spcPts val="200"/>
              </a:spcBef>
              <a:defRPr sz="1400" spc="-10"/>
            </a:pPr>
            <a:r>
              <a:t>For </a:t>
            </a:r>
            <a:r>
              <a:rPr spc="0"/>
              <a:t>Class</a:t>
            </a:r>
            <a:r>
              <a:rPr spc="-94"/>
              <a:t> </a:t>
            </a:r>
            <a:r>
              <a:rPr spc="0"/>
              <a:t>C1,  </a:t>
            </a:r>
            <a:r>
              <a:rPr spc="-5"/>
              <a:t>Output </a:t>
            </a:r>
            <a:r>
              <a:rPr spc="0"/>
              <a:t>=</a:t>
            </a:r>
            <a:r>
              <a:rPr spc="-45"/>
              <a:t> </a:t>
            </a:r>
            <a:r>
              <a:rPr spc="-5"/>
              <a:t>+1</a:t>
            </a:r>
          </a:p>
        </p:txBody>
      </p:sp>
      <p:sp>
        <p:nvSpPr>
          <p:cNvPr id="906" name="object 53"/>
          <p:cNvSpPr/>
          <p:nvPr/>
        </p:nvSpPr>
        <p:spPr>
          <a:xfrm>
            <a:off x="1644776" y="241168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7" name="object 54"/>
          <p:cNvSpPr/>
          <p:nvPr/>
        </p:nvSpPr>
        <p:spPr>
          <a:xfrm>
            <a:off x="1644776" y="218671"/>
            <a:ext cx="6495924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8" name="object 55"/>
          <p:cNvSpPr/>
          <p:nvPr/>
        </p:nvSpPr>
        <p:spPr>
          <a:xfrm>
            <a:off x="1644776" y="1409568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9" name="object 56"/>
          <p:cNvSpPr/>
          <p:nvPr/>
        </p:nvSpPr>
        <p:spPr>
          <a:xfrm>
            <a:off x="1644776" y="1387071"/>
            <a:ext cx="6495924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0" name="object 57"/>
          <p:cNvSpPr txBox="1"/>
          <p:nvPr/>
        </p:nvSpPr>
        <p:spPr>
          <a:xfrm>
            <a:off x="2692273" y="320511"/>
            <a:ext cx="4350385" cy="90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12544" marR="5080" indent="-1300479">
              <a:spcBef>
                <a:spcPts val="100"/>
              </a:spcBef>
              <a:defRPr sz="3200" b="1" spc="-30">
                <a:solidFill>
                  <a:srgbClr val="FF0000"/>
                </a:solidFill>
              </a:defRPr>
            </a:pPr>
            <a:r>
              <a:t>Training </a:t>
            </a:r>
            <a:r>
              <a:rPr spc="-5"/>
              <a:t>with known</a:t>
            </a:r>
            <a:r>
              <a:rPr spc="-60"/>
              <a:t> </a:t>
            </a:r>
            <a:r>
              <a:rPr spc="0"/>
              <a:t>Fruit  </a:t>
            </a:r>
            <a:r>
              <a:rPr spc="-5"/>
              <a:t>(114,15.2)</a:t>
            </a:r>
          </a:p>
        </p:txBody>
      </p:sp>
      <p:sp>
        <p:nvSpPr>
          <p:cNvPr id="911" name="object 58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object 51"/>
          <p:cNvSpPr txBox="1">
            <a:spLocks noGrp="1"/>
          </p:cNvSpPr>
          <p:nvPr>
            <p:ph type="title"/>
          </p:nvPr>
        </p:nvSpPr>
        <p:spPr>
          <a:xfrm>
            <a:off x="2020570" y="613149"/>
            <a:ext cx="5575301" cy="51371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/>
            </a:pPr>
            <a:r>
              <a:t>Decision </a:t>
            </a:r>
            <a:r>
              <a:rPr spc="0"/>
              <a:t>Boundary </a:t>
            </a:r>
            <a:r>
              <a:t>After Training</a:t>
            </a:r>
          </a:p>
        </p:txBody>
      </p:sp>
      <p:sp>
        <p:nvSpPr>
          <p:cNvPr id="914" name="object 66"/>
          <p:cNvSpPr/>
          <p:nvPr/>
        </p:nvSpPr>
        <p:spPr>
          <a:xfrm>
            <a:off x="1585721" y="302996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5" name="object 67"/>
          <p:cNvSpPr/>
          <p:nvPr/>
        </p:nvSpPr>
        <p:spPr>
          <a:xfrm>
            <a:off x="1585721" y="280499"/>
            <a:ext cx="6495924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6" name="object 68"/>
          <p:cNvSpPr/>
          <p:nvPr/>
        </p:nvSpPr>
        <p:spPr>
          <a:xfrm>
            <a:off x="1585721" y="1357097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7" name="object 69"/>
          <p:cNvSpPr/>
          <p:nvPr/>
        </p:nvSpPr>
        <p:spPr>
          <a:xfrm>
            <a:off x="1585721" y="1334600"/>
            <a:ext cx="6495924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18" name="Screenshot 2020-05-25 at 12.55.10 PM.png" descr="Screenshot 2020-05-25 at 12.55.1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87330"/>
            <a:ext cx="8496690" cy="4557317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object 70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object 2"/>
          <p:cNvSpPr/>
          <p:nvPr/>
        </p:nvSpPr>
        <p:spPr>
          <a:xfrm>
            <a:off x="626301" y="2276867"/>
            <a:ext cx="7891398" cy="1152133"/>
          </a:xfrm>
          <a:prstGeom prst="rect">
            <a:avLst/>
          </a:prstGeom>
          <a:solidFill>
            <a:srgbClr val="94373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2" name="object 5"/>
          <p:cNvSpPr/>
          <p:nvPr/>
        </p:nvSpPr>
        <p:spPr>
          <a:xfrm>
            <a:off x="6385559" y="2706622"/>
            <a:ext cx="568453" cy="7894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3" name="object 7"/>
          <p:cNvSpPr txBox="1">
            <a:spLocks noGrp="1"/>
          </p:cNvSpPr>
          <p:nvPr>
            <p:ph type="title"/>
          </p:nvPr>
        </p:nvSpPr>
        <p:spPr>
          <a:xfrm>
            <a:off x="933577" y="2456058"/>
            <a:ext cx="7674610" cy="793751"/>
          </a:xfrm>
          <a:prstGeom prst="rect">
            <a:avLst/>
          </a:prstGeom>
        </p:spPr>
        <p:txBody>
          <a:bodyPr/>
          <a:lstStyle/>
          <a:p>
            <a:pPr marL="1794510" marR="5080" indent="-1782445">
              <a:lnSpc>
                <a:spcPts val="2600"/>
              </a:lnSpc>
              <a:spcBef>
                <a:spcPts val="700"/>
              </a:spcBef>
              <a:defRPr sz="2800" spc="-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Classification of the Unknown Fruit using the  New Decision</a:t>
            </a:r>
            <a:r>
              <a:rPr spc="0"/>
              <a:t> </a:t>
            </a:r>
            <a:r>
              <a:t>Boundary</a:t>
            </a:r>
          </a:p>
        </p:txBody>
      </p:sp>
      <p:sp>
        <p:nvSpPr>
          <p:cNvPr id="924" name="object 8"/>
          <p:cNvSpPr txBox="1"/>
          <p:nvPr/>
        </p:nvSpPr>
        <p:spPr>
          <a:xfrm>
            <a:off x="8427211" y="6439813"/>
            <a:ext cx="18097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888888"/>
                </a:solidFill>
              </a:defRPr>
            </a:lvl1pPr>
          </a:lstStyle>
          <a:p>
            <a:r>
              <a:t>34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object 8"/>
          <p:cNvSpPr txBox="1"/>
          <p:nvPr/>
        </p:nvSpPr>
        <p:spPr>
          <a:xfrm>
            <a:off x="1715641" y="407999"/>
            <a:ext cx="5941062" cy="90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pPr>
            <a:r>
              <a:rPr dirty="0"/>
              <a:t>Classification </a:t>
            </a:r>
            <a:r>
              <a:rPr spc="0" dirty="0"/>
              <a:t>of the </a:t>
            </a:r>
            <a:r>
              <a:rPr dirty="0"/>
              <a:t>Unknown</a:t>
            </a:r>
            <a:r>
              <a:rPr spc="-95" dirty="0"/>
              <a:t> </a:t>
            </a:r>
            <a:r>
              <a:rPr spc="0" dirty="0"/>
              <a:t>Fruit  using the </a:t>
            </a:r>
            <a:r>
              <a:rPr spc="-10" dirty="0"/>
              <a:t>New </a:t>
            </a:r>
            <a:r>
              <a:rPr dirty="0"/>
              <a:t>Decision</a:t>
            </a:r>
            <a:r>
              <a:rPr spc="-70" dirty="0"/>
              <a:t> </a:t>
            </a:r>
            <a:r>
              <a:rPr spc="0" dirty="0"/>
              <a:t>Boundary</a:t>
            </a:r>
          </a:p>
        </p:txBody>
      </p:sp>
      <p:sp>
        <p:nvSpPr>
          <p:cNvPr id="927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8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9" name="object 25"/>
          <p:cNvSpPr/>
          <p:nvPr/>
        </p:nvSpPr>
        <p:spPr>
          <a:xfrm>
            <a:off x="1476374" y="14009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0" name="object 26"/>
          <p:cNvSpPr/>
          <p:nvPr/>
        </p:nvSpPr>
        <p:spPr>
          <a:xfrm>
            <a:off x="1476374" y="13784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1" name="object 27"/>
          <p:cNvSpPr txBox="1"/>
          <p:nvPr/>
        </p:nvSpPr>
        <p:spPr>
          <a:xfrm>
            <a:off x="8527160" y="6236511"/>
            <a:ext cx="18097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888888"/>
                </a:solidFill>
              </a:defRPr>
            </a:lvl1pPr>
          </a:lstStyle>
          <a:p>
            <a:r>
              <a:t>35</a:t>
            </a:r>
          </a:p>
        </p:txBody>
      </p:sp>
      <p:pic>
        <p:nvPicPr>
          <p:cNvPr id="932" name="Screenshot 2020-05-25 at 12.57.59 PM.png" descr="Screenshot 2020-05-25 at 12.57.5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33" y="1790654"/>
            <a:ext cx="7656703" cy="4602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/>
          <p:cNvSpPr txBox="1">
            <a:spLocks noGrp="1"/>
          </p:cNvSpPr>
          <p:nvPr>
            <p:ph type="title"/>
          </p:nvPr>
        </p:nvSpPr>
        <p:spPr>
          <a:xfrm>
            <a:off x="2766313" y="594105"/>
            <a:ext cx="3763646" cy="51371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pc="-100"/>
            </a:lvl1pPr>
          </a:lstStyle>
          <a:p>
            <a:r>
              <a:t>Classification Example</a:t>
            </a:r>
          </a:p>
        </p:txBody>
      </p:sp>
      <p:sp>
        <p:nvSpPr>
          <p:cNvPr id="81" name="object 4"/>
          <p:cNvSpPr txBox="1"/>
          <p:nvPr/>
        </p:nvSpPr>
        <p:spPr>
          <a:xfrm>
            <a:off x="618539" y="1945461"/>
            <a:ext cx="693483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indent="-342900">
              <a:buSzPct val="100000"/>
              <a:buFont typeface="Arial"/>
              <a:buChar char="•"/>
              <a:tabLst>
                <a:tab pos="342900" algn="l"/>
                <a:tab pos="355600" algn="l"/>
              </a:tabLst>
              <a:defRPr sz="2200" spc="-4"/>
            </a:pPr>
            <a:r>
              <a:t>The </a:t>
            </a:r>
            <a:r>
              <a:rPr spc="-15"/>
              <a:t>following </a:t>
            </a:r>
            <a:r>
              <a:rPr spc="-9"/>
              <a:t>table shows </a:t>
            </a:r>
            <a:r>
              <a:t>sample </a:t>
            </a:r>
            <a:r>
              <a:rPr spc="-19"/>
              <a:t>data </a:t>
            </a:r>
            <a:r>
              <a:rPr spc="-9"/>
              <a:t>obtained </a:t>
            </a:r>
            <a:r>
              <a:rPr spc="-15"/>
              <a:t>from</a:t>
            </a:r>
            <a:r>
              <a:rPr spc="104"/>
              <a:t> </a:t>
            </a:r>
            <a:r>
              <a:rPr spc="-15"/>
              <a:t>two</a:t>
            </a:r>
          </a:p>
          <a:p>
            <a:pPr indent="354965">
              <a:defRPr sz="2200" spc="-19"/>
            </a:pPr>
            <a:r>
              <a:t>different</a:t>
            </a:r>
            <a:r>
              <a:rPr spc="4"/>
              <a:t> </a:t>
            </a:r>
            <a:r>
              <a:rPr spc="-9"/>
              <a:t>fruits.</a:t>
            </a:r>
          </a:p>
        </p:txBody>
      </p:sp>
      <p:sp>
        <p:nvSpPr>
          <p:cNvPr id="82" name="object 5"/>
          <p:cNvSpPr txBox="1"/>
          <p:nvPr/>
        </p:nvSpPr>
        <p:spPr>
          <a:xfrm>
            <a:off x="618539" y="4695698"/>
            <a:ext cx="7771767" cy="142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4965" marR="5080" indent="-342900">
              <a:buSzPct val="100000"/>
              <a:buFont typeface="Arial"/>
              <a:buChar char="•"/>
              <a:tabLst>
                <a:tab pos="342900" algn="l"/>
                <a:tab pos="355600" algn="l"/>
              </a:tabLst>
              <a:defRPr sz="2200" spc="-39"/>
            </a:pPr>
            <a:r>
              <a:t>Train </a:t>
            </a:r>
            <a:r>
              <a:rPr spc="-4"/>
              <a:t>a </a:t>
            </a:r>
            <a:r>
              <a:rPr spc="-9"/>
              <a:t>single </a:t>
            </a:r>
            <a:r>
              <a:rPr spc="-15"/>
              <a:t>layer perceptron </a:t>
            </a:r>
            <a:r>
              <a:rPr spc="-4"/>
              <a:t>model </a:t>
            </a:r>
            <a:r>
              <a:rPr spc="-9"/>
              <a:t>using the above </a:t>
            </a:r>
            <a:r>
              <a:rPr spc="-19"/>
              <a:t>parameters  to </a:t>
            </a:r>
            <a:r>
              <a:rPr spc="0"/>
              <a:t>classify </a:t>
            </a:r>
            <a:r>
              <a:rPr spc="-9"/>
              <a:t>the </a:t>
            </a:r>
            <a:r>
              <a:rPr spc="-15"/>
              <a:t>two</a:t>
            </a:r>
            <a:r>
              <a:rPr spc="45"/>
              <a:t> </a:t>
            </a:r>
            <a:r>
              <a:rPr spc="-9"/>
              <a:t>fruits.</a:t>
            </a:r>
          </a:p>
          <a:p>
            <a:pPr marL="355600" indent="-342900">
              <a:spcBef>
                <a:spcPts val="500"/>
              </a:spcBef>
              <a:buSzPct val="100000"/>
              <a:buFont typeface="Arial"/>
              <a:buChar char="•"/>
              <a:tabLst>
                <a:tab pos="342900" algn="l"/>
                <a:tab pos="355600" algn="l"/>
              </a:tabLst>
              <a:defRPr sz="2200" spc="-4"/>
            </a:pPr>
            <a:r>
              <a:t>Using the model </a:t>
            </a:r>
            <a:r>
              <a:rPr spc="-19"/>
              <a:t>parameters </a:t>
            </a:r>
            <a:r>
              <a:rPr spc="-15"/>
              <a:t>you </a:t>
            </a:r>
            <a:r>
              <a:rPr spc="-19"/>
              <a:t>have </a:t>
            </a:r>
            <a:r>
              <a:rPr spc="-9"/>
              <a:t>obtained </a:t>
            </a:r>
            <a:r>
              <a:rPr spc="0"/>
              <a:t>classify </a:t>
            </a:r>
            <a:r>
              <a:t>the</a:t>
            </a:r>
            <a:r>
              <a:rPr spc="155"/>
              <a:t> </a:t>
            </a:r>
            <a:r>
              <a:rPr spc="-9"/>
              <a:t>fruit</a:t>
            </a:r>
          </a:p>
          <a:p>
            <a:pPr indent="354965">
              <a:defRPr sz="2200" spc="-4"/>
            </a:pPr>
            <a:r>
              <a:t>with </a:t>
            </a:r>
            <a:r>
              <a:rPr spc="-15"/>
              <a:t>weight </a:t>
            </a:r>
            <a:r>
              <a:t>140gm and </a:t>
            </a:r>
            <a:r>
              <a:rPr spc="-15"/>
              <a:t>length</a:t>
            </a:r>
            <a:r>
              <a:rPr spc="35"/>
              <a:t> </a:t>
            </a:r>
            <a:r>
              <a:t>17.9cm.</a:t>
            </a:r>
          </a:p>
        </p:txBody>
      </p:sp>
      <p:graphicFrame>
        <p:nvGraphicFramePr>
          <p:cNvPr id="83" name="object 6"/>
          <p:cNvGraphicFramePr/>
          <p:nvPr/>
        </p:nvGraphicFramePr>
        <p:xfrm>
          <a:off x="1029321" y="2766630"/>
          <a:ext cx="6781165" cy="16763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1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 sz="2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91439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600" spc="-1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Weight </a:t>
                      </a:r>
                      <a:r>
                        <a:rPr spc="-5"/>
                        <a:t>(grams)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600" spc="-5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Length</a:t>
                      </a:r>
                      <a:r>
                        <a:rPr spc="5"/>
                        <a:t> </a:t>
                      </a:r>
                      <a:r>
                        <a:t>(cm)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 rowSpan="2">
                  <a:txBody>
                    <a:bodyPr/>
                    <a:lstStyle/>
                    <a:p>
                      <a:pPr marR="112395" indent="91439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600" spc="-5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Fruit 1  (Class</a:t>
                      </a:r>
                      <a:r>
                        <a:rPr spc="-15"/>
                        <a:t> </a:t>
                      </a:r>
                      <a:r>
                        <a:rPr spc="-10"/>
                        <a:t>C1)</a:t>
                      </a:r>
                    </a:p>
                  </a:txBody>
                  <a:tcPr marL="0" marR="0" marT="0" marB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121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16.8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45">
                          <a:latin typeface="Arial"/>
                          <a:ea typeface="Arial"/>
                          <a:cs typeface="Arial"/>
                          <a:sym typeface="Arial"/>
                        </a:rPr>
                        <a:t>114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15.2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 rowSpan="2">
                  <a:txBody>
                    <a:bodyPr/>
                    <a:lstStyle/>
                    <a:p>
                      <a:pPr marR="112395" indent="91439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600" spc="-5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Fruit 2  (Class</a:t>
                      </a:r>
                      <a:r>
                        <a:rPr spc="-15"/>
                        <a:t> </a:t>
                      </a:r>
                      <a:r>
                        <a:rPr spc="-10"/>
                        <a:t>C2)</a:t>
                      </a:r>
                    </a:p>
                  </a:txBody>
                  <a:tcPr marL="0" marR="0" marT="0" marB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210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9.4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195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8.1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5" name="object 7"/>
          <p:cNvGrpSpPr/>
          <p:nvPr/>
        </p:nvGrpSpPr>
        <p:grpSpPr>
          <a:xfrm>
            <a:off x="419100" y="1734691"/>
            <a:ext cx="8305801" cy="4684727"/>
            <a:chOff x="0" y="0"/>
            <a:chExt cx="8305800" cy="4684725"/>
          </a:xfrm>
        </p:grpSpPr>
        <p:sp>
          <p:nvSpPr>
            <p:cNvPr id="84" name="Shape"/>
            <p:cNvSpPr/>
            <p:nvPr/>
          </p:nvSpPr>
          <p:spPr>
            <a:xfrm>
              <a:off x="38100" y="4639005"/>
              <a:ext cx="73013" cy="4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54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3600"/>
                  </a:lnTo>
                  <a:lnTo>
                    <a:pt x="2254" y="3600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Shape"/>
            <p:cNvSpPr/>
            <p:nvPr/>
          </p:nvSpPr>
          <p:spPr>
            <a:xfrm>
              <a:off x="0" y="4418024"/>
              <a:ext cx="45721" cy="228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000" y="21600"/>
                  </a:lnTo>
                  <a:lnTo>
                    <a:pt x="18000" y="20880"/>
                  </a:lnTo>
                  <a:lnTo>
                    <a:pt x="21600" y="20880"/>
                  </a:lnTo>
                  <a:lnTo>
                    <a:pt x="21600" y="19440"/>
                  </a:lnTo>
                  <a:lnTo>
                    <a:pt x="18000" y="19440"/>
                  </a:lnTo>
                  <a:lnTo>
                    <a:pt x="18000" y="18000"/>
                  </a:lnTo>
                  <a:lnTo>
                    <a:pt x="21600" y="180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Rectangle"/>
            <p:cNvSpPr/>
            <p:nvPr/>
          </p:nvSpPr>
          <p:spPr>
            <a:xfrm>
              <a:off x="60959" y="4418024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Square"/>
            <p:cNvSpPr/>
            <p:nvPr/>
          </p:nvSpPr>
          <p:spPr>
            <a:xfrm>
              <a:off x="45720" y="4608524"/>
              <a:ext cx="1524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Rectangle"/>
            <p:cNvSpPr/>
            <p:nvPr/>
          </p:nvSpPr>
          <p:spPr>
            <a:xfrm>
              <a:off x="76200" y="4608524"/>
              <a:ext cx="34913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Rectangle"/>
            <p:cNvSpPr/>
            <p:nvPr/>
          </p:nvSpPr>
          <p:spPr>
            <a:xfrm>
              <a:off x="0" y="4113224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Rectangle"/>
            <p:cNvSpPr/>
            <p:nvPr/>
          </p:nvSpPr>
          <p:spPr>
            <a:xfrm>
              <a:off x="60959" y="4113224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3808476"/>
              <a:ext cx="45721" cy="228550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Rectangle"/>
            <p:cNvSpPr/>
            <p:nvPr/>
          </p:nvSpPr>
          <p:spPr>
            <a:xfrm>
              <a:off x="60959" y="3808476"/>
              <a:ext cx="15242" cy="228550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Rectangle"/>
            <p:cNvSpPr/>
            <p:nvPr/>
          </p:nvSpPr>
          <p:spPr>
            <a:xfrm>
              <a:off x="0" y="35036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Rectangle"/>
            <p:cNvSpPr/>
            <p:nvPr/>
          </p:nvSpPr>
          <p:spPr>
            <a:xfrm>
              <a:off x="60959" y="35036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Rectangle"/>
            <p:cNvSpPr/>
            <p:nvPr/>
          </p:nvSpPr>
          <p:spPr>
            <a:xfrm>
              <a:off x="0" y="31988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Rectangle"/>
            <p:cNvSpPr/>
            <p:nvPr/>
          </p:nvSpPr>
          <p:spPr>
            <a:xfrm>
              <a:off x="60959" y="31988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Rectangle"/>
            <p:cNvSpPr/>
            <p:nvPr/>
          </p:nvSpPr>
          <p:spPr>
            <a:xfrm>
              <a:off x="0" y="28940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Rectangle"/>
            <p:cNvSpPr/>
            <p:nvPr/>
          </p:nvSpPr>
          <p:spPr>
            <a:xfrm>
              <a:off x="60959" y="28940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Rectangle"/>
            <p:cNvSpPr/>
            <p:nvPr/>
          </p:nvSpPr>
          <p:spPr>
            <a:xfrm>
              <a:off x="0" y="25892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Rectangle"/>
            <p:cNvSpPr/>
            <p:nvPr/>
          </p:nvSpPr>
          <p:spPr>
            <a:xfrm>
              <a:off x="60959" y="25892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Rectangle"/>
            <p:cNvSpPr/>
            <p:nvPr/>
          </p:nvSpPr>
          <p:spPr>
            <a:xfrm>
              <a:off x="0" y="22844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Rectangle"/>
            <p:cNvSpPr/>
            <p:nvPr/>
          </p:nvSpPr>
          <p:spPr>
            <a:xfrm>
              <a:off x="60959" y="22844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Rectangle"/>
            <p:cNvSpPr/>
            <p:nvPr/>
          </p:nvSpPr>
          <p:spPr>
            <a:xfrm>
              <a:off x="0" y="19796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Rectangle"/>
            <p:cNvSpPr/>
            <p:nvPr/>
          </p:nvSpPr>
          <p:spPr>
            <a:xfrm>
              <a:off x="60959" y="19796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Rectangle"/>
            <p:cNvSpPr/>
            <p:nvPr/>
          </p:nvSpPr>
          <p:spPr>
            <a:xfrm>
              <a:off x="0" y="16748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Rectangle"/>
            <p:cNvSpPr/>
            <p:nvPr/>
          </p:nvSpPr>
          <p:spPr>
            <a:xfrm>
              <a:off x="60959" y="16748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Rectangle"/>
            <p:cNvSpPr/>
            <p:nvPr/>
          </p:nvSpPr>
          <p:spPr>
            <a:xfrm>
              <a:off x="0" y="13700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Rectangle"/>
            <p:cNvSpPr/>
            <p:nvPr/>
          </p:nvSpPr>
          <p:spPr>
            <a:xfrm>
              <a:off x="60959" y="13700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Rectangle"/>
            <p:cNvSpPr/>
            <p:nvPr/>
          </p:nvSpPr>
          <p:spPr>
            <a:xfrm>
              <a:off x="0" y="10652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Rectangle"/>
            <p:cNvSpPr/>
            <p:nvPr/>
          </p:nvSpPr>
          <p:spPr>
            <a:xfrm>
              <a:off x="60959" y="10652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Rectangle"/>
            <p:cNvSpPr/>
            <p:nvPr/>
          </p:nvSpPr>
          <p:spPr>
            <a:xfrm>
              <a:off x="0" y="7604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Rectangle"/>
            <p:cNvSpPr/>
            <p:nvPr/>
          </p:nvSpPr>
          <p:spPr>
            <a:xfrm>
              <a:off x="60959" y="7604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Rectangle"/>
            <p:cNvSpPr/>
            <p:nvPr/>
          </p:nvSpPr>
          <p:spPr>
            <a:xfrm>
              <a:off x="0" y="4556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Rectangle"/>
            <p:cNvSpPr/>
            <p:nvPr/>
          </p:nvSpPr>
          <p:spPr>
            <a:xfrm>
              <a:off x="60959" y="4556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Rectangle"/>
            <p:cNvSpPr/>
            <p:nvPr/>
          </p:nvSpPr>
          <p:spPr>
            <a:xfrm>
              <a:off x="0" y="150876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Rectangle"/>
            <p:cNvSpPr/>
            <p:nvPr/>
          </p:nvSpPr>
          <p:spPr>
            <a:xfrm>
              <a:off x="60959" y="150876"/>
              <a:ext cx="15242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Shape"/>
            <p:cNvSpPr/>
            <p:nvPr/>
          </p:nvSpPr>
          <p:spPr>
            <a:xfrm>
              <a:off x="60958" y="60960"/>
              <a:ext cx="169230" cy="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19440"/>
                  </a:lnTo>
                  <a:lnTo>
                    <a:pt x="1945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Shape"/>
            <p:cNvSpPr/>
            <p:nvPr/>
          </p:nvSpPr>
          <p:spPr>
            <a:xfrm>
              <a:off x="0" y="0"/>
              <a:ext cx="230187" cy="7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575" y="0"/>
                  </a:lnTo>
                  <a:lnTo>
                    <a:pt x="2183" y="864"/>
                  </a:lnTo>
                  <a:lnTo>
                    <a:pt x="1047" y="3223"/>
                  </a:lnTo>
                  <a:lnTo>
                    <a:pt x="281" y="6726"/>
                  </a:lnTo>
                  <a:lnTo>
                    <a:pt x="0" y="11020"/>
                  </a:lnTo>
                  <a:lnTo>
                    <a:pt x="0" y="21600"/>
                  </a:lnTo>
                  <a:lnTo>
                    <a:pt x="4290" y="21600"/>
                  </a:lnTo>
                  <a:lnTo>
                    <a:pt x="4290" y="13224"/>
                  </a:lnTo>
                  <a:lnTo>
                    <a:pt x="21600" y="132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Rectangle"/>
            <p:cNvSpPr/>
            <p:nvPr/>
          </p:nvSpPr>
          <p:spPr>
            <a:xfrm>
              <a:off x="306387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Rectangle"/>
            <p:cNvSpPr/>
            <p:nvPr/>
          </p:nvSpPr>
          <p:spPr>
            <a:xfrm>
              <a:off x="306387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Rectangle"/>
            <p:cNvSpPr/>
            <p:nvPr/>
          </p:nvSpPr>
          <p:spPr>
            <a:xfrm>
              <a:off x="611187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"/>
            <p:cNvSpPr/>
            <p:nvPr/>
          </p:nvSpPr>
          <p:spPr>
            <a:xfrm>
              <a:off x="611187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Rectangle"/>
            <p:cNvSpPr/>
            <p:nvPr/>
          </p:nvSpPr>
          <p:spPr>
            <a:xfrm>
              <a:off x="9160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Rectangle"/>
            <p:cNvSpPr/>
            <p:nvPr/>
          </p:nvSpPr>
          <p:spPr>
            <a:xfrm>
              <a:off x="9160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Rectangle"/>
            <p:cNvSpPr/>
            <p:nvPr/>
          </p:nvSpPr>
          <p:spPr>
            <a:xfrm>
              <a:off x="12208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Rectangle"/>
            <p:cNvSpPr/>
            <p:nvPr/>
          </p:nvSpPr>
          <p:spPr>
            <a:xfrm>
              <a:off x="12208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Rectangle"/>
            <p:cNvSpPr/>
            <p:nvPr/>
          </p:nvSpPr>
          <p:spPr>
            <a:xfrm>
              <a:off x="15256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Rectangle"/>
            <p:cNvSpPr/>
            <p:nvPr/>
          </p:nvSpPr>
          <p:spPr>
            <a:xfrm>
              <a:off x="15256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Rectangle"/>
            <p:cNvSpPr/>
            <p:nvPr/>
          </p:nvSpPr>
          <p:spPr>
            <a:xfrm>
              <a:off x="18304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Rectangle"/>
            <p:cNvSpPr/>
            <p:nvPr/>
          </p:nvSpPr>
          <p:spPr>
            <a:xfrm>
              <a:off x="18304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Rectangle"/>
            <p:cNvSpPr/>
            <p:nvPr/>
          </p:nvSpPr>
          <p:spPr>
            <a:xfrm>
              <a:off x="21352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Rectangle"/>
            <p:cNvSpPr/>
            <p:nvPr/>
          </p:nvSpPr>
          <p:spPr>
            <a:xfrm>
              <a:off x="21352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Rectangle"/>
            <p:cNvSpPr/>
            <p:nvPr/>
          </p:nvSpPr>
          <p:spPr>
            <a:xfrm>
              <a:off x="24400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Rectangle"/>
            <p:cNvSpPr/>
            <p:nvPr/>
          </p:nvSpPr>
          <p:spPr>
            <a:xfrm>
              <a:off x="24400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Rectangle"/>
            <p:cNvSpPr/>
            <p:nvPr/>
          </p:nvSpPr>
          <p:spPr>
            <a:xfrm>
              <a:off x="27448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Rectangle"/>
            <p:cNvSpPr/>
            <p:nvPr/>
          </p:nvSpPr>
          <p:spPr>
            <a:xfrm>
              <a:off x="27448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Rectangle"/>
            <p:cNvSpPr/>
            <p:nvPr/>
          </p:nvSpPr>
          <p:spPr>
            <a:xfrm>
              <a:off x="30496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Rectangle"/>
            <p:cNvSpPr/>
            <p:nvPr/>
          </p:nvSpPr>
          <p:spPr>
            <a:xfrm>
              <a:off x="30496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Rectangle"/>
            <p:cNvSpPr/>
            <p:nvPr/>
          </p:nvSpPr>
          <p:spPr>
            <a:xfrm>
              <a:off x="33544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Rectangle"/>
            <p:cNvSpPr/>
            <p:nvPr/>
          </p:nvSpPr>
          <p:spPr>
            <a:xfrm>
              <a:off x="33544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Rectangle"/>
            <p:cNvSpPr/>
            <p:nvPr/>
          </p:nvSpPr>
          <p:spPr>
            <a:xfrm>
              <a:off x="36592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Rectangle"/>
            <p:cNvSpPr/>
            <p:nvPr/>
          </p:nvSpPr>
          <p:spPr>
            <a:xfrm>
              <a:off x="36592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Rectangle"/>
            <p:cNvSpPr/>
            <p:nvPr/>
          </p:nvSpPr>
          <p:spPr>
            <a:xfrm>
              <a:off x="39640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Rectangle"/>
            <p:cNvSpPr/>
            <p:nvPr/>
          </p:nvSpPr>
          <p:spPr>
            <a:xfrm>
              <a:off x="39640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Rectangle"/>
            <p:cNvSpPr/>
            <p:nvPr/>
          </p:nvSpPr>
          <p:spPr>
            <a:xfrm>
              <a:off x="42688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Rectangle"/>
            <p:cNvSpPr/>
            <p:nvPr/>
          </p:nvSpPr>
          <p:spPr>
            <a:xfrm>
              <a:off x="42688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Rectangle"/>
            <p:cNvSpPr/>
            <p:nvPr/>
          </p:nvSpPr>
          <p:spPr>
            <a:xfrm>
              <a:off x="45736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Rectangle"/>
            <p:cNvSpPr/>
            <p:nvPr/>
          </p:nvSpPr>
          <p:spPr>
            <a:xfrm>
              <a:off x="45736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Rectangle"/>
            <p:cNvSpPr/>
            <p:nvPr/>
          </p:nvSpPr>
          <p:spPr>
            <a:xfrm>
              <a:off x="48784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Rectangle"/>
            <p:cNvSpPr/>
            <p:nvPr/>
          </p:nvSpPr>
          <p:spPr>
            <a:xfrm>
              <a:off x="48784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Rectangle"/>
            <p:cNvSpPr/>
            <p:nvPr/>
          </p:nvSpPr>
          <p:spPr>
            <a:xfrm>
              <a:off x="51832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Rectangle"/>
            <p:cNvSpPr/>
            <p:nvPr/>
          </p:nvSpPr>
          <p:spPr>
            <a:xfrm>
              <a:off x="51832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Rectangle"/>
            <p:cNvSpPr/>
            <p:nvPr/>
          </p:nvSpPr>
          <p:spPr>
            <a:xfrm>
              <a:off x="54880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Rectangle"/>
            <p:cNvSpPr/>
            <p:nvPr/>
          </p:nvSpPr>
          <p:spPr>
            <a:xfrm>
              <a:off x="54880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Rectangle"/>
            <p:cNvSpPr/>
            <p:nvPr/>
          </p:nvSpPr>
          <p:spPr>
            <a:xfrm>
              <a:off x="57928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Rectangle"/>
            <p:cNvSpPr/>
            <p:nvPr/>
          </p:nvSpPr>
          <p:spPr>
            <a:xfrm>
              <a:off x="57928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Rectangle"/>
            <p:cNvSpPr/>
            <p:nvPr/>
          </p:nvSpPr>
          <p:spPr>
            <a:xfrm>
              <a:off x="60976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Rectangle"/>
            <p:cNvSpPr/>
            <p:nvPr/>
          </p:nvSpPr>
          <p:spPr>
            <a:xfrm>
              <a:off x="60976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Rectangle"/>
            <p:cNvSpPr/>
            <p:nvPr/>
          </p:nvSpPr>
          <p:spPr>
            <a:xfrm>
              <a:off x="64024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Rectangle"/>
            <p:cNvSpPr/>
            <p:nvPr/>
          </p:nvSpPr>
          <p:spPr>
            <a:xfrm>
              <a:off x="64024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Rectangle"/>
            <p:cNvSpPr/>
            <p:nvPr/>
          </p:nvSpPr>
          <p:spPr>
            <a:xfrm>
              <a:off x="67072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Rectangle"/>
            <p:cNvSpPr/>
            <p:nvPr/>
          </p:nvSpPr>
          <p:spPr>
            <a:xfrm>
              <a:off x="67072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Rectangle"/>
            <p:cNvSpPr/>
            <p:nvPr/>
          </p:nvSpPr>
          <p:spPr>
            <a:xfrm>
              <a:off x="70120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Rectangle"/>
            <p:cNvSpPr/>
            <p:nvPr/>
          </p:nvSpPr>
          <p:spPr>
            <a:xfrm>
              <a:off x="70120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Rectangle"/>
            <p:cNvSpPr/>
            <p:nvPr/>
          </p:nvSpPr>
          <p:spPr>
            <a:xfrm>
              <a:off x="73168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Rectangle"/>
            <p:cNvSpPr/>
            <p:nvPr/>
          </p:nvSpPr>
          <p:spPr>
            <a:xfrm>
              <a:off x="73168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Rectangle"/>
            <p:cNvSpPr/>
            <p:nvPr/>
          </p:nvSpPr>
          <p:spPr>
            <a:xfrm>
              <a:off x="76216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Rectangle"/>
            <p:cNvSpPr/>
            <p:nvPr/>
          </p:nvSpPr>
          <p:spPr>
            <a:xfrm>
              <a:off x="76216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Rectangle"/>
            <p:cNvSpPr/>
            <p:nvPr/>
          </p:nvSpPr>
          <p:spPr>
            <a:xfrm>
              <a:off x="7926451" y="0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Rectangle"/>
            <p:cNvSpPr/>
            <p:nvPr/>
          </p:nvSpPr>
          <p:spPr>
            <a:xfrm>
              <a:off x="7926451" y="60960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Shape"/>
            <p:cNvSpPr/>
            <p:nvPr/>
          </p:nvSpPr>
          <p:spPr>
            <a:xfrm>
              <a:off x="8229600" y="60960"/>
              <a:ext cx="15241" cy="16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340" y="0"/>
                  </a:lnTo>
                  <a:lnTo>
                    <a:pt x="0" y="19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Shape"/>
            <p:cNvSpPr/>
            <p:nvPr/>
          </p:nvSpPr>
          <p:spPr>
            <a:xfrm>
              <a:off x="8231251" y="0"/>
              <a:ext cx="74550" cy="230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1" y="0"/>
                  </a:moveTo>
                  <a:lnTo>
                    <a:pt x="0" y="0"/>
                  </a:lnTo>
                  <a:lnTo>
                    <a:pt x="0" y="4289"/>
                  </a:lnTo>
                  <a:lnTo>
                    <a:pt x="8353" y="4289"/>
                  </a:lnTo>
                  <a:lnTo>
                    <a:pt x="8353" y="21600"/>
                  </a:lnTo>
                  <a:lnTo>
                    <a:pt x="21600" y="21600"/>
                  </a:lnTo>
                  <a:lnTo>
                    <a:pt x="21600" y="3574"/>
                  </a:lnTo>
                  <a:lnTo>
                    <a:pt x="20734" y="2181"/>
                  </a:lnTo>
                  <a:lnTo>
                    <a:pt x="18371" y="1045"/>
                  </a:lnTo>
                  <a:lnTo>
                    <a:pt x="14863" y="280"/>
                  </a:lnTo>
                  <a:lnTo>
                    <a:pt x="10561" y="0"/>
                  </a:lnTo>
                  <a:close/>
                </a:path>
              </a:pathLst>
            </a:cu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Rectangle"/>
            <p:cNvSpPr/>
            <p:nvPr/>
          </p:nvSpPr>
          <p:spPr>
            <a:xfrm>
              <a:off x="8260080" y="3064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Rectangle"/>
            <p:cNvSpPr/>
            <p:nvPr/>
          </p:nvSpPr>
          <p:spPr>
            <a:xfrm>
              <a:off x="8229600" y="3064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Rectangle"/>
            <p:cNvSpPr/>
            <p:nvPr/>
          </p:nvSpPr>
          <p:spPr>
            <a:xfrm>
              <a:off x="8260080" y="6112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Rectangle"/>
            <p:cNvSpPr/>
            <p:nvPr/>
          </p:nvSpPr>
          <p:spPr>
            <a:xfrm>
              <a:off x="8229600" y="6112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Rectangle"/>
            <p:cNvSpPr/>
            <p:nvPr/>
          </p:nvSpPr>
          <p:spPr>
            <a:xfrm>
              <a:off x="8260080" y="9160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8229600" y="9160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Rectangle"/>
            <p:cNvSpPr/>
            <p:nvPr/>
          </p:nvSpPr>
          <p:spPr>
            <a:xfrm>
              <a:off x="8260080" y="12208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Rectangle"/>
            <p:cNvSpPr/>
            <p:nvPr/>
          </p:nvSpPr>
          <p:spPr>
            <a:xfrm>
              <a:off x="8229600" y="12208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Rectangle"/>
            <p:cNvSpPr/>
            <p:nvPr/>
          </p:nvSpPr>
          <p:spPr>
            <a:xfrm>
              <a:off x="8260080" y="15256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Rectangle"/>
            <p:cNvSpPr/>
            <p:nvPr/>
          </p:nvSpPr>
          <p:spPr>
            <a:xfrm>
              <a:off x="8229600" y="15256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Rectangle"/>
            <p:cNvSpPr/>
            <p:nvPr/>
          </p:nvSpPr>
          <p:spPr>
            <a:xfrm>
              <a:off x="8260080" y="18304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Rectangle"/>
            <p:cNvSpPr/>
            <p:nvPr/>
          </p:nvSpPr>
          <p:spPr>
            <a:xfrm>
              <a:off x="8229600" y="18304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Rectangle"/>
            <p:cNvSpPr/>
            <p:nvPr/>
          </p:nvSpPr>
          <p:spPr>
            <a:xfrm>
              <a:off x="8260080" y="21352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Rectangle"/>
            <p:cNvSpPr/>
            <p:nvPr/>
          </p:nvSpPr>
          <p:spPr>
            <a:xfrm>
              <a:off x="8229600" y="21352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Rectangle"/>
            <p:cNvSpPr/>
            <p:nvPr/>
          </p:nvSpPr>
          <p:spPr>
            <a:xfrm>
              <a:off x="8260080" y="24400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Rectangle"/>
            <p:cNvSpPr/>
            <p:nvPr/>
          </p:nvSpPr>
          <p:spPr>
            <a:xfrm>
              <a:off x="8229600" y="24400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Rectangle"/>
            <p:cNvSpPr/>
            <p:nvPr/>
          </p:nvSpPr>
          <p:spPr>
            <a:xfrm>
              <a:off x="8260080" y="27448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Rectangle"/>
            <p:cNvSpPr/>
            <p:nvPr/>
          </p:nvSpPr>
          <p:spPr>
            <a:xfrm>
              <a:off x="8229600" y="27448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Rectangle"/>
            <p:cNvSpPr/>
            <p:nvPr/>
          </p:nvSpPr>
          <p:spPr>
            <a:xfrm>
              <a:off x="8260080" y="30496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Rectangle"/>
            <p:cNvSpPr/>
            <p:nvPr/>
          </p:nvSpPr>
          <p:spPr>
            <a:xfrm>
              <a:off x="8229600" y="30496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Rectangle"/>
            <p:cNvSpPr/>
            <p:nvPr/>
          </p:nvSpPr>
          <p:spPr>
            <a:xfrm>
              <a:off x="8260080" y="335445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Rectangle"/>
            <p:cNvSpPr/>
            <p:nvPr/>
          </p:nvSpPr>
          <p:spPr>
            <a:xfrm>
              <a:off x="8229600" y="335445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Rectangle"/>
            <p:cNvSpPr/>
            <p:nvPr/>
          </p:nvSpPr>
          <p:spPr>
            <a:xfrm>
              <a:off x="8260080" y="3659251"/>
              <a:ext cx="45721" cy="22856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Rectangle"/>
            <p:cNvSpPr/>
            <p:nvPr/>
          </p:nvSpPr>
          <p:spPr>
            <a:xfrm>
              <a:off x="8229600" y="3659251"/>
              <a:ext cx="15241" cy="22856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Rectangle"/>
            <p:cNvSpPr/>
            <p:nvPr/>
          </p:nvSpPr>
          <p:spPr>
            <a:xfrm>
              <a:off x="8260080" y="396401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Rectangle"/>
            <p:cNvSpPr/>
            <p:nvPr/>
          </p:nvSpPr>
          <p:spPr>
            <a:xfrm>
              <a:off x="8229600" y="396401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Rectangle"/>
            <p:cNvSpPr/>
            <p:nvPr/>
          </p:nvSpPr>
          <p:spPr>
            <a:xfrm>
              <a:off x="8260080" y="4268811"/>
              <a:ext cx="4572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Rectangle"/>
            <p:cNvSpPr/>
            <p:nvPr/>
          </p:nvSpPr>
          <p:spPr>
            <a:xfrm>
              <a:off x="8229600" y="4268811"/>
              <a:ext cx="15241" cy="22860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Shape"/>
            <p:cNvSpPr/>
            <p:nvPr/>
          </p:nvSpPr>
          <p:spPr>
            <a:xfrm>
              <a:off x="8112125" y="4573611"/>
              <a:ext cx="193675" cy="111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501" y="0"/>
                  </a:lnTo>
                  <a:lnTo>
                    <a:pt x="16501" y="12712"/>
                  </a:lnTo>
                  <a:lnTo>
                    <a:pt x="0" y="12712"/>
                  </a:lnTo>
                  <a:lnTo>
                    <a:pt x="0" y="21600"/>
                  </a:lnTo>
                  <a:lnTo>
                    <a:pt x="17351" y="21600"/>
                  </a:lnTo>
                  <a:lnTo>
                    <a:pt x="19007" y="21018"/>
                  </a:lnTo>
                  <a:lnTo>
                    <a:pt x="20357" y="19431"/>
                  </a:lnTo>
                  <a:lnTo>
                    <a:pt x="21267" y="17077"/>
                  </a:lnTo>
                  <a:lnTo>
                    <a:pt x="21600" y="141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Rectangle"/>
            <p:cNvSpPr/>
            <p:nvPr/>
          </p:nvSpPr>
          <p:spPr>
            <a:xfrm>
              <a:off x="78073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Rectangle"/>
            <p:cNvSpPr/>
            <p:nvPr/>
          </p:nvSpPr>
          <p:spPr>
            <a:xfrm>
              <a:off x="78073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75025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" name="Rectangle"/>
            <p:cNvSpPr/>
            <p:nvPr/>
          </p:nvSpPr>
          <p:spPr>
            <a:xfrm>
              <a:off x="75025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" name="Rectangle"/>
            <p:cNvSpPr/>
            <p:nvPr/>
          </p:nvSpPr>
          <p:spPr>
            <a:xfrm>
              <a:off x="71977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Rectangle"/>
            <p:cNvSpPr/>
            <p:nvPr/>
          </p:nvSpPr>
          <p:spPr>
            <a:xfrm>
              <a:off x="71977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" name="Rectangle"/>
            <p:cNvSpPr/>
            <p:nvPr/>
          </p:nvSpPr>
          <p:spPr>
            <a:xfrm>
              <a:off x="68929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" name="Rectangle"/>
            <p:cNvSpPr/>
            <p:nvPr/>
          </p:nvSpPr>
          <p:spPr>
            <a:xfrm>
              <a:off x="68929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Rectangle"/>
            <p:cNvSpPr/>
            <p:nvPr/>
          </p:nvSpPr>
          <p:spPr>
            <a:xfrm>
              <a:off x="65881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Rectangle"/>
            <p:cNvSpPr/>
            <p:nvPr/>
          </p:nvSpPr>
          <p:spPr>
            <a:xfrm>
              <a:off x="65881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Rectangle"/>
            <p:cNvSpPr/>
            <p:nvPr/>
          </p:nvSpPr>
          <p:spPr>
            <a:xfrm>
              <a:off x="62833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Rectangle"/>
            <p:cNvSpPr/>
            <p:nvPr/>
          </p:nvSpPr>
          <p:spPr>
            <a:xfrm>
              <a:off x="62833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Rectangle"/>
            <p:cNvSpPr/>
            <p:nvPr/>
          </p:nvSpPr>
          <p:spPr>
            <a:xfrm>
              <a:off x="59785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Rectangle"/>
            <p:cNvSpPr/>
            <p:nvPr/>
          </p:nvSpPr>
          <p:spPr>
            <a:xfrm>
              <a:off x="59785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Rectangle"/>
            <p:cNvSpPr/>
            <p:nvPr/>
          </p:nvSpPr>
          <p:spPr>
            <a:xfrm>
              <a:off x="56737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Rectangle"/>
            <p:cNvSpPr/>
            <p:nvPr/>
          </p:nvSpPr>
          <p:spPr>
            <a:xfrm>
              <a:off x="56737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Rectangle"/>
            <p:cNvSpPr/>
            <p:nvPr/>
          </p:nvSpPr>
          <p:spPr>
            <a:xfrm>
              <a:off x="53689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Rectangle"/>
            <p:cNvSpPr/>
            <p:nvPr/>
          </p:nvSpPr>
          <p:spPr>
            <a:xfrm>
              <a:off x="53689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Rectangle"/>
            <p:cNvSpPr/>
            <p:nvPr/>
          </p:nvSpPr>
          <p:spPr>
            <a:xfrm>
              <a:off x="50641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Rectangle"/>
            <p:cNvSpPr/>
            <p:nvPr/>
          </p:nvSpPr>
          <p:spPr>
            <a:xfrm>
              <a:off x="50641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Rectangle"/>
            <p:cNvSpPr/>
            <p:nvPr/>
          </p:nvSpPr>
          <p:spPr>
            <a:xfrm>
              <a:off x="47593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" name="Rectangle"/>
            <p:cNvSpPr/>
            <p:nvPr/>
          </p:nvSpPr>
          <p:spPr>
            <a:xfrm>
              <a:off x="47593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Rectangle"/>
            <p:cNvSpPr/>
            <p:nvPr/>
          </p:nvSpPr>
          <p:spPr>
            <a:xfrm>
              <a:off x="44545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Rectangle"/>
            <p:cNvSpPr/>
            <p:nvPr/>
          </p:nvSpPr>
          <p:spPr>
            <a:xfrm>
              <a:off x="44545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Rectangle"/>
            <p:cNvSpPr/>
            <p:nvPr/>
          </p:nvSpPr>
          <p:spPr>
            <a:xfrm>
              <a:off x="41497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Rectangle"/>
            <p:cNvSpPr/>
            <p:nvPr/>
          </p:nvSpPr>
          <p:spPr>
            <a:xfrm>
              <a:off x="41497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Rectangle"/>
            <p:cNvSpPr/>
            <p:nvPr/>
          </p:nvSpPr>
          <p:spPr>
            <a:xfrm>
              <a:off x="38449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Rectangle"/>
            <p:cNvSpPr/>
            <p:nvPr/>
          </p:nvSpPr>
          <p:spPr>
            <a:xfrm>
              <a:off x="38449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Rectangle"/>
            <p:cNvSpPr/>
            <p:nvPr/>
          </p:nvSpPr>
          <p:spPr>
            <a:xfrm>
              <a:off x="35401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Rectangle"/>
            <p:cNvSpPr/>
            <p:nvPr/>
          </p:nvSpPr>
          <p:spPr>
            <a:xfrm>
              <a:off x="35401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Rectangle"/>
            <p:cNvSpPr/>
            <p:nvPr/>
          </p:nvSpPr>
          <p:spPr>
            <a:xfrm>
              <a:off x="32353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Rectangle"/>
            <p:cNvSpPr/>
            <p:nvPr/>
          </p:nvSpPr>
          <p:spPr>
            <a:xfrm>
              <a:off x="32353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Rectangle"/>
            <p:cNvSpPr/>
            <p:nvPr/>
          </p:nvSpPr>
          <p:spPr>
            <a:xfrm>
              <a:off x="29305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Rectangle"/>
            <p:cNvSpPr/>
            <p:nvPr/>
          </p:nvSpPr>
          <p:spPr>
            <a:xfrm>
              <a:off x="29305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Rectangle"/>
            <p:cNvSpPr/>
            <p:nvPr/>
          </p:nvSpPr>
          <p:spPr>
            <a:xfrm>
              <a:off x="26257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Rectangle"/>
            <p:cNvSpPr/>
            <p:nvPr/>
          </p:nvSpPr>
          <p:spPr>
            <a:xfrm>
              <a:off x="26257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Rectangle"/>
            <p:cNvSpPr/>
            <p:nvPr/>
          </p:nvSpPr>
          <p:spPr>
            <a:xfrm>
              <a:off x="23209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Rectangle"/>
            <p:cNvSpPr/>
            <p:nvPr/>
          </p:nvSpPr>
          <p:spPr>
            <a:xfrm>
              <a:off x="23209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Rectangle"/>
            <p:cNvSpPr/>
            <p:nvPr/>
          </p:nvSpPr>
          <p:spPr>
            <a:xfrm>
              <a:off x="20161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Rectangle"/>
            <p:cNvSpPr/>
            <p:nvPr/>
          </p:nvSpPr>
          <p:spPr>
            <a:xfrm>
              <a:off x="20161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17113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17113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14065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14065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Rectangle"/>
            <p:cNvSpPr/>
            <p:nvPr/>
          </p:nvSpPr>
          <p:spPr>
            <a:xfrm>
              <a:off x="1101725" y="4639005"/>
              <a:ext cx="228600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Rectangle"/>
            <p:cNvSpPr/>
            <p:nvPr/>
          </p:nvSpPr>
          <p:spPr>
            <a:xfrm>
              <a:off x="1101725" y="4608524"/>
              <a:ext cx="228600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Rectangle"/>
            <p:cNvSpPr/>
            <p:nvPr/>
          </p:nvSpPr>
          <p:spPr>
            <a:xfrm>
              <a:off x="796912" y="4639005"/>
              <a:ext cx="228614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Rectangle"/>
            <p:cNvSpPr/>
            <p:nvPr/>
          </p:nvSpPr>
          <p:spPr>
            <a:xfrm>
              <a:off x="796912" y="4608524"/>
              <a:ext cx="228614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Rectangle"/>
            <p:cNvSpPr/>
            <p:nvPr/>
          </p:nvSpPr>
          <p:spPr>
            <a:xfrm>
              <a:off x="492112" y="4639005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Rectangle"/>
            <p:cNvSpPr/>
            <p:nvPr/>
          </p:nvSpPr>
          <p:spPr>
            <a:xfrm>
              <a:off x="492112" y="4608524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Rectangle"/>
            <p:cNvSpPr/>
            <p:nvPr/>
          </p:nvSpPr>
          <p:spPr>
            <a:xfrm>
              <a:off x="187312" y="4639005"/>
              <a:ext cx="228601" cy="4572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Rectangle"/>
            <p:cNvSpPr/>
            <p:nvPr/>
          </p:nvSpPr>
          <p:spPr>
            <a:xfrm>
              <a:off x="187312" y="4608524"/>
              <a:ext cx="228601" cy="15241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Shape"/>
            <p:cNvSpPr/>
            <p:nvPr/>
          </p:nvSpPr>
          <p:spPr>
            <a:xfrm>
              <a:off x="38099" y="4573611"/>
              <a:ext cx="8206742" cy="73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" y="19346"/>
                  </a:moveTo>
                  <a:lnTo>
                    <a:pt x="100" y="19346"/>
                  </a:lnTo>
                  <a:lnTo>
                    <a:pt x="100" y="21600"/>
                  </a:lnTo>
                  <a:lnTo>
                    <a:pt x="192" y="21600"/>
                  </a:lnTo>
                  <a:lnTo>
                    <a:pt x="192" y="19346"/>
                  </a:lnTo>
                  <a:close/>
                  <a:moveTo>
                    <a:pt x="20" y="10329"/>
                  </a:moveTo>
                  <a:lnTo>
                    <a:pt x="0" y="10329"/>
                  </a:lnTo>
                  <a:lnTo>
                    <a:pt x="0" y="14837"/>
                  </a:lnTo>
                  <a:lnTo>
                    <a:pt x="20" y="14837"/>
                  </a:lnTo>
                  <a:lnTo>
                    <a:pt x="20" y="10329"/>
                  </a:lnTo>
                  <a:close/>
                  <a:moveTo>
                    <a:pt x="60" y="19346"/>
                  </a:moveTo>
                  <a:lnTo>
                    <a:pt x="20" y="19346"/>
                  </a:lnTo>
                  <a:lnTo>
                    <a:pt x="20" y="21600"/>
                  </a:lnTo>
                  <a:lnTo>
                    <a:pt x="60" y="21600"/>
                  </a:lnTo>
                  <a:lnTo>
                    <a:pt x="60" y="19346"/>
                  </a:lnTo>
                  <a:close/>
                  <a:moveTo>
                    <a:pt x="21600" y="0"/>
                  </a:moveTo>
                  <a:lnTo>
                    <a:pt x="21560" y="0"/>
                  </a:lnTo>
                  <a:lnTo>
                    <a:pt x="21560" y="10329"/>
                  </a:lnTo>
                  <a:lnTo>
                    <a:pt x="21251" y="10329"/>
                  </a:lnTo>
                  <a:lnTo>
                    <a:pt x="21251" y="14837"/>
                  </a:lnTo>
                  <a:lnTo>
                    <a:pt x="21600" y="1483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6" name="object 8"/>
          <p:cNvSpPr/>
          <p:nvPr/>
        </p:nvSpPr>
        <p:spPr>
          <a:xfrm>
            <a:off x="1400174" y="14589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7" name="object 9"/>
          <p:cNvSpPr/>
          <p:nvPr/>
        </p:nvSpPr>
        <p:spPr>
          <a:xfrm>
            <a:off x="1400174" y="1436459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8" name="object 10"/>
          <p:cNvSpPr/>
          <p:nvPr/>
        </p:nvSpPr>
        <p:spPr>
          <a:xfrm>
            <a:off x="1400174" y="2397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9" name="object 11"/>
          <p:cNvSpPr/>
          <p:nvPr/>
        </p:nvSpPr>
        <p:spPr>
          <a:xfrm>
            <a:off x="1400174" y="2172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object 8"/>
          <p:cNvSpPr txBox="1"/>
          <p:nvPr/>
        </p:nvSpPr>
        <p:spPr>
          <a:xfrm>
            <a:off x="1715641" y="407999"/>
            <a:ext cx="5941062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25095" marR="5080" indent="-113030" algn="ctr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pPr>
            <a:r>
              <a:rPr lang="en-US" dirty="0"/>
              <a:t>Limitations of Perceptron</a:t>
            </a:r>
            <a:endParaRPr spc="0" dirty="0"/>
          </a:p>
        </p:txBody>
      </p:sp>
      <p:sp>
        <p:nvSpPr>
          <p:cNvPr id="927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8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9" name="object 25"/>
          <p:cNvSpPr/>
          <p:nvPr/>
        </p:nvSpPr>
        <p:spPr>
          <a:xfrm>
            <a:off x="1476374" y="14009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0" name="object 26"/>
          <p:cNvSpPr/>
          <p:nvPr/>
        </p:nvSpPr>
        <p:spPr>
          <a:xfrm>
            <a:off x="1476374" y="13784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1" name="object 27"/>
          <p:cNvSpPr txBox="1"/>
          <p:nvPr/>
        </p:nvSpPr>
        <p:spPr>
          <a:xfrm>
            <a:off x="8527160" y="6236511"/>
            <a:ext cx="18097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888888"/>
                </a:solidFill>
              </a:defRPr>
            </a:lvl1pPr>
          </a:lstStyle>
          <a:p>
            <a:r>
              <a:t>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E73E4-D539-4BB0-9B59-55B4D60B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25" y="1950237"/>
            <a:ext cx="6767294" cy="30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0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object 8"/>
          <p:cNvSpPr txBox="1"/>
          <p:nvPr/>
        </p:nvSpPr>
        <p:spPr>
          <a:xfrm>
            <a:off x="1715641" y="407999"/>
            <a:ext cx="5941062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5095" marR="5080" indent="-113030" algn="ctr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pPr>
            <a:r>
              <a:rPr lang="en-US" dirty="0"/>
              <a:t>XOR Problem</a:t>
            </a:r>
            <a:endParaRPr spc="0" dirty="0"/>
          </a:p>
        </p:txBody>
      </p:sp>
      <p:sp>
        <p:nvSpPr>
          <p:cNvPr id="927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8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9" name="object 25"/>
          <p:cNvSpPr/>
          <p:nvPr/>
        </p:nvSpPr>
        <p:spPr>
          <a:xfrm>
            <a:off x="1476374" y="14009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0" name="object 26"/>
          <p:cNvSpPr/>
          <p:nvPr/>
        </p:nvSpPr>
        <p:spPr>
          <a:xfrm>
            <a:off x="1476374" y="13784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1" name="object 27"/>
          <p:cNvSpPr txBox="1"/>
          <p:nvPr/>
        </p:nvSpPr>
        <p:spPr>
          <a:xfrm>
            <a:off x="8527160" y="6236511"/>
            <a:ext cx="18097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888888"/>
                </a:solidFill>
              </a:defRPr>
            </a:lvl1pPr>
          </a:lstStyle>
          <a:p>
            <a:r>
              <a:t>35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64C94-2681-4F71-A358-EE918FAC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25" y="1841670"/>
            <a:ext cx="7301749" cy="23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78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object 8"/>
          <p:cNvSpPr txBox="1"/>
          <p:nvPr/>
        </p:nvSpPr>
        <p:spPr>
          <a:xfrm>
            <a:off x="2676587" y="471499"/>
            <a:ext cx="5941061" cy="40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r>
              <a:t>Multi Layer Perceptron </a:t>
            </a:r>
          </a:p>
        </p:txBody>
      </p:sp>
      <p:sp>
        <p:nvSpPr>
          <p:cNvPr id="935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6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7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8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1AAA0-7666-49E7-8E52-67D391D18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7" y="1460888"/>
            <a:ext cx="7106206" cy="419432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object 8"/>
          <p:cNvSpPr txBox="1"/>
          <p:nvPr/>
        </p:nvSpPr>
        <p:spPr>
          <a:xfrm>
            <a:off x="2676587" y="471499"/>
            <a:ext cx="594106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XOR Problem-  two layers</a:t>
            </a:r>
            <a:endParaRPr dirty="0"/>
          </a:p>
        </p:txBody>
      </p:sp>
      <p:sp>
        <p:nvSpPr>
          <p:cNvPr id="935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6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7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8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37" y="1590736"/>
            <a:ext cx="7205199" cy="42086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262653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object 8"/>
          <p:cNvSpPr txBox="1"/>
          <p:nvPr/>
        </p:nvSpPr>
        <p:spPr>
          <a:xfrm>
            <a:off x="2676587" y="471499"/>
            <a:ext cx="594106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XOR Problem-  two layers</a:t>
            </a:r>
            <a:endParaRPr dirty="0"/>
          </a:p>
        </p:txBody>
      </p:sp>
      <p:sp>
        <p:nvSpPr>
          <p:cNvPr id="935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6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7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8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EC503-5B89-4E8E-A9C8-045FC99B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01" y="1610420"/>
            <a:ext cx="6660821" cy="363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14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9D2B73-3756-483C-95F5-B86AAA38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3" y="300770"/>
            <a:ext cx="8311237" cy="62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067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B4EE56-4E5F-4CAA-BD0E-C1F485FC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0" y="265527"/>
            <a:ext cx="8175761" cy="59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819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B9AA7-352F-4FA2-8D1C-725296DF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3" y="518489"/>
            <a:ext cx="8220773" cy="58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7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A564F-2C75-4739-8335-69FA23D6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4" y="257175"/>
            <a:ext cx="8904473" cy="591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E70C2-E5D5-4AC4-A046-5F4F0A0D4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09" y="6256605"/>
            <a:ext cx="8089479" cy="4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730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2577B-8FA2-44CC-ACE3-CC1355E2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6" y="270950"/>
            <a:ext cx="8498167" cy="60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836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object 2"/>
          <p:cNvSpPr/>
          <p:nvPr/>
        </p:nvSpPr>
        <p:spPr>
          <a:xfrm>
            <a:off x="6568440" y="5044694"/>
            <a:ext cx="1199769" cy="1228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1" y="0"/>
                </a:moveTo>
                <a:lnTo>
                  <a:pt x="3601" y="0"/>
                </a:lnTo>
                <a:lnTo>
                  <a:pt x="2775" y="93"/>
                </a:lnTo>
                <a:lnTo>
                  <a:pt x="2017" y="357"/>
                </a:lnTo>
                <a:lnTo>
                  <a:pt x="1349" y="773"/>
                </a:lnTo>
                <a:lnTo>
                  <a:pt x="791" y="1317"/>
                </a:lnTo>
                <a:lnTo>
                  <a:pt x="366" y="1970"/>
                </a:lnTo>
                <a:lnTo>
                  <a:pt x="95" y="2711"/>
                </a:lnTo>
                <a:lnTo>
                  <a:pt x="0" y="3517"/>
                </a:lnTo>
                <a:lnTo>
                  <a:pt x="0" y="18084"/>
                </a:lnTo>
                <a:lnTo>
                  <a:pt x="95" y="18890"/>
                </a:lnTo>
                <a:lnTo>
                  <a:pt x="366" y="19630"/>
                </a:lnTo>
                <a:lnTo>
                  <a:pt x="791" y="20283"/>
                </a:lnTo>
                <a:lnTo>
                  <a:pt x="1349" y="20827"/>
                </a:lnTo>
                <a:lnTo>
                  <a:pt x="2017" y="21243"/>
                </a:lnTo>
                <a:lnTo>
                  <a:pt x="2775" y="21507"/>
                </a:lnTo>
                <a:lnTo>
                  <a:pt x="3601" y="21600"/>
                </a:lnTo>
                <a:lnTo>
                  <a:pt x="18001" y="21600"/>
                </a:lnTo>
                <a:lnTo>
                  <a:pt x="18826" y="21507"/>
                </a:lnTo>
                <a:lnTo>
                  <a:pt x="19584" y="21243"/>
                </a:lnTo>
                <a:lnTo>
                  <a:pt x="20252" y="20827"/>
                </a:lnTo>
                <a:lnTo>
                  <a:pt x="20809" y="20283"/>
                </a:lnTo>
                <a:lnTo>
                  <a:pt x="21234" y="19630"/>
                </a:lnTo>
                <a:lnTo>
                  <a:pt x="21505" y="18890"/>
                </a:lnTo>
                <a:lnTo>
                  <a:pt x="21600" y="18084"/>
                </a:lnTo>
                <a:lnTo>
                  <a:pt x="21600" y="3517"/>
                </a:lnTo>
                <a:lnTo>
                  <a:pt x="21505" y="2711"/>
                </a:lnTo>
                <a:lnTo>
                  <a:pt x="21234" y="1970"/>
                </a:lnTo>
                <a:lnTo>
                  <a:pt x="20809" y="1317"/>
                </a:lnTo>
                <a:lnTo>
                  <a:pt x="20252" y="773"/>
                </a:lnTo>
                <a:lnTo>
                  <a:pt x="19584" y="357"/>
                </a:lnTo>
                <a:lnTo>
                  <a:pt x="18826" y="93"/>
                </a:lnTo>
                <a:lnTo>
                  <a:pt x="18001" y="0"/>
                </a:lnTo>
                <a:close/>
              </a:path>
            </a:pathLst>
          </a:custGeom>
          <a:solidFill>
            <a:srgbClr val="F1DCD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2" name="object 3"/>
          <p:cNvSpPr/>
          <p:nvPr/>
        </p:nvSpPr>
        <p:spPr>
          <a:xfrm>
            <a:off x="6568440" y="5044694"/>
            <a:ext cx="1199769" cy="1228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517"/>
                </a:moveTo>
                <a:lnTo>
                  <a:pt x="95" y="2711"/>
                </a:lnTo>
                <a:lnTo>
                  <a:pt x="366" y="1970"/>
                </a:lnTo>
                <a:lnTo>
                  <a:pt x="791" y="1317"/>
                </a:lnTo>
                <a:lnTo>
                  <a:pt x="1349" y="773"/>
                </a:lnTo>
                <a:lnTo>
                  <a:pt x="2017" y="357"/>
                </a:lnTo>
                <a:lnTo>
                  <a:pt x="2775" y="93"/>
                </a:lnTo>
                <a:lnTo>
                  <a:pt x="3601" y="0"/>
                </a:lnTo>
                <a:lnTo>
                  <a:pt x="18001" y="0"/>
                </a:lnTo>
                <a:lnTo>
                  <a:pt x="18826" y="93"/>
                </a:lnTo>
                <a:lnTo>
                  <a:pt x="19584" y="357"/>
                </a:lnTo>
                <a:lnTo>
                  <a:pt x="20252" y="773"/>
                </a:lnTo>
                <a:lnTo>
                  <a:pt x="20809" y="1317"/>
                </a:lnTo>
                <a:lnTo>
                  <a:pt x="21234" y="1970"/>
                </a:lnTo>
                <a:lnTo>
                  <a:pt x="21505" y="2711"/>
                </a:lnTo>
                <a:lnTo>
                  <a:pt x="21600" y="3517"/>
                </a:lnTo>
                <a:lnTo>
                  <a:pt x="21600" y="18084"/>
                </a:lnTo>
                <a:lnTo>
                  <a:pt x="21505" y="18890"/>
                </a:lnTo>
                <a:lnTo>
                  <a:pt x="21234" y="19630"/>
                </a:lnTo>
                <a:lnTo>
                  <a:pt x="20809" y="20283"/>
                </a:lnTo>
                <a:lnTo>
                  <a:pt x="20252" y="20827"/>
                </a:lnTo>
                <a:lnTo>
                  <a:pt x="19584" y="21243"/>
                </a:lnTo>
                <a:lnTo>
                  <a:pt x="18826" y="21507"/>
                </a:lnTo>
                <a:lnTo>
                  <a:pt x="18001" y="21600"/>
                </a:lnTo>
                <a:lnTo>
                  <a:pt x="3601" y="21600"/>
                </a:lnTo>
                <a:lnTo>
                  <a:pt x="2775" y="21507"/>
                </a:lnTo>
                <a:lnTo>
                  <a:pt x="2017" y="21243"/>
                </a:lnTo>
                <a:lnTo>
                  <a:pt x="1349" y="20827"/>
                </a:lnTo>
                <a:lnTo>
                  <a:pt x="791" y="20283"/>
                </a:lnTo>
                <a:lnTo>
                  <a:pt x="366" y="19630"/>
                </a:lnTo>
                <a:lnTo>
                  <a:pt x="95" y="18890"/>
                </a:lnTo>
                <a:lnTo>
                  <a:pt x="0" y="18084"/>
                </a:lnTo>
                <a:lnTo>
                  <a:pt x="0" y="3517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3" name="object 4"/>
          <p:cNvSpPr/>
          <p:nvPr/>
        </p:nvSpPr>
        <p:spPr>
          <a:xfrm>
            <a:off x="5095113" y="3706240"/>
            <a:ext cx="1199770" cy="1228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99" y="0"/>
                </a:moveTo>
                <a:lnTo>
                  <a:pt x="3599" y="0"/>
                </a:lnTo>
                <a:lnTo>
                  <a:pt x="2774" y="93"/>
                </a:lnTo>
                <a:lnTo>
                  <a:pt x="2016" y="357"/>
                </a:lnTo>
                <a:lnTo>
                  <a:pt x="1348" y="772"/>
                </a:lnTo>
                <a:lnTo>
                  <a:pt x="791" y="1317"/>
                </a:lnTo>
                <a:lnTo>
                  <a:pt x="366" y="1970"/>
                </a:lnTo>
                <a:lnTo>
                  <a:pt x="95" y="2709"/>
                </a:lnTo>
                <a:lnTo>
                  <a:pt x="0" y="3515"/>
                </a:lnTo>
                <a:lnTo>
                  <a:pt x="0" y="18083"/>
                </a:lnTo>
                <a:lnTo>
                  <a:pt x="95" y="18889"/>
                </a:lnTo>
                <a:lnTo>
                  <a:pt x="366" y="19630"/>
                </a:lnTo>
                <a:lnTo>
                  <a:pt x="791" y="20283"/>
                </a:lnTo>
                <a:lnTo>
                  <a:pt x="1348" y="20827"/>
                </a:lnTo>
                <a:lnTo>
                  <a:pt x="2016" y="21243"/>
                </a:lnTo>
                <a:lnTo>
                  <a:pt x="2774" y="21507"/>
                </a:lnTo>
                <a:lnTo>
                  <a:pt x="3599" y="21600"/>
                </a:lnTo>
                <a:lnTo>
                  <a:pt x="17999" y="21600"/>
                </a:lnTo>
                <a:lnTo>
                  <a:pt x="18825" y="21507"/>
                </a:lnTo>
                <a:lnTo>
                  <a:pt x="19583" y="21243"/>
                </a:lnTo>
                <a:lnTo>
                  <a:pt x="20251" y="20827"/>
                </a:lnTo>
                <a:lnTo>
                  <a:pt x="20809" y="20283"/>
                </a:lnTo>
                <a:lnTo>
                  <a:pt x="21234" y="19630"/>
                </a:lnTo>
                <a:lnTo>
                  <a:pt x="21505" y="18889"/>
                </a:lnTo>
                <a:lnTo>
                  <a:pt x="21600" y="18083"/>
                </a:lnTo>
                <a:lnTo>
                  <a:pt x="21600" y="3515"/>
                </a:lnTo>
                <a:lnTo>
                  <a:pt x="21505" y="2709"/>
                </a:lnTo>
                <a:lnTo>
                  <a:pt x="21234" y="1970"/>
                </a:lnTo>
                <a:lnTo>
                  <a:pt x="20809" y="1317"/>
                </a:lnTo>
                <a:lnTo>
                  <a:pt x="20251" y="772"/>
                </a:lnTo>
                <a:lnTo>
                  <a:pt x="19583" y="357"/>
                </a:lnTo>
                <a:lnTo>
                  <a:pt x="18825" y="93"/>
                </a:lnTo>
                <a:lnTo>
                  <a:pt x="17999" y="0"/>
                </a:lnTo>
                <a:close/>
              </a:path>
            </a:pathLst>
          </a:custGeom>
          <a:solidFill>
            <a:srgbClr val="C5D9F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object 5"/>
          <p:cNvSpPr/>
          <p:nvPr/>
        </p:nvSpPr>
        <p:spPr>
          <a:xfrm>
            <a:off x="5095113" y="3706240"/>
            <a:ext cx="1199770" cy="1228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515"/>
                </a:moveTo>
                <a:lnTo>
                  <a:pt x="95" y="2709"/>
                </a:lnTo>
                <a:lnTo>
                  <a:pt x="366" y="1970"/>
                </a:lnTo>
                <a:lnTo>
                  <a:pt x="791" y="1317"/>
                </a:lnTo>
                <a:lnTo>
                  <a:pt x="1348" y="772"/>
                </a:lnTo>
                <a:lnTo>
                  <a:pt x="2016" y="357"/>
                </a:lnTo>
                <a:lnTo>
                  <a:pt x="2774" y="93"/>
                </a:lnTo>
                <a:lnTo>
                  <a:pt x="3599" y="0"/>
                </a:lnTo>
                <a:lnTo>
                  <a:pt x="17999" y="0"/>
                </a:lnTo>
                <a:lnTo>
                  <a:pt x="18825" y="93"/>
                </a:lnTo>
                <a:lnTo>
                  <a:pt x="19583" y="357"/>
                </a:lnTo>
                <a:lnTo>
                  <a:pt x="20251" y="772"/>
                </a:lnTo>
                <a:lnTo>
                  <a:pt x="20809" y="1317"/>
                </a:lnTo>
                <a:lnTo>
                  <a:pt x="21234" y="1970"/>
                </a:lnTo>
                <a:lnTo>
                  <a:pt x="21505" y="2709"/>
                </a:lnTo>
                <a:lnTo>
                  <a:pt x="21600" y="3515"/>
                </a:lnTo>
                <a:lnTo>
                  <a:pt x="21600" y="18083"/>
                </a:lnTo>
                <a:lnTo>
                  <a:pt x="21505" y="18889"/>
                </a:lnTo>
                <a:lnTo>
                  <a:pt x="21234" y="19630"/>
                </a:lnTo>
                <a:lnTo>
                  <a:pt x="20809" y="20283"/>
                </a:lnTo>
                <a:lnTo>
                  <a:pt x="20251" y="20827"/>
                </a:lnTo>
                <a:lnTo>
                  <a:pt x="19583" y="21243"/>
                </a:lnTo>
                <a:lnTo>
                  <a:pt x="18825" y="21507"/>
                </a:lnTo>
                <a:lnTo>
                  <a:pt x="17999" y="21600"/>
                </a:lnTo>
                <a:lnTo>
                  <a:pt x="3599" y="21600"/>
                </a:lnTo>
                <a:lnTo>
                  <a:pt x="2774" y="21507"/>
                </a:lnTo>
                <a:lnTo>
                  <a:pt x="2016" y="21243"/>
                </a:lnTo>
                <a:lnTo>
                  <a:pt x="1348" y="20827"/>
                </a:lnTo>
                <a:lnTo>
                  <a:pt x="791" y="20283"/>
                </a:lnTo>
                <a:lnTo>
                  <a:pt x="366" y="19630"/>
                </a:lnTo>
                <a:lnTo>
                  <a:pt x="95" y="18889"/>
                </a:lnTo>
                <a:lnTo>
                  <a:pt x="0" y="18083"/>
                </a:lnTo>
                <a:lnTo>
                  <a:pt x="0" y="3515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5" name="object 6"/>
          <p:cNvSpPr/>
          <p:nvPr/>
        </p:nvSpPr>
        <p:spPr>
          <a:xfrm flipH="1">
            <a:off x="4644263" y="3933190"/>
            <a:ext cx="1" cy="2924809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object 7"/>
          <p:cNvSpPr/>
          <p:nvPr/>
        </p:nvSpPr>
        <p:spPr>
          <a:xfrm>
            <a:off x="4067935" y="6381127"/>
            <a:ext cx="388785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7" name="object 8"/>
          <p:cNvSpPr/>
          <p:nvPr/>
        </p:nvSpPr>
        <p:spPr>
          <a:xfrm>
            <a:off x="5220460" y="6309690"/>
            <a:ext cx="1" cy="142875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8" name="object 9"/>
          <p:cNvSpPr/>
          <p:nvPr/>
        </p:nvSpPr>
        <p:spPr>
          <a:xfrm>
            <a:off x="4572760" y="5949327"/>
            <a:ext cx="14287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9" name="object 10"/>
          <p:cNvSpPr/>
          <p:nvPr/>
        </p:nvSpPr>
        <p:spPr>
          <a:xfrm>
            <a:off x="4572760" y="5517515"/>
            <a:ext cx="14287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0" name="object 11"/>
          <p:cNvSpPr/>
          <p:nvPr/>
        </p:nvSpPr>
        <p:spPr>
          <a:xfrm>
            <a:off x="4572760" y="5085715"/>
            <a:ext cx="14287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1" name="object 12"/>
          <p:cNvSpPr/>
          <p:nvPr/>
        </p:nvSpPr>
        <p:spPr>
          <a:xfrm>
            <a:off x="4572760" y="4653915"/>
            <a:ext cx="14287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object 13"/>
          <p:cNvSpPr/>
          <p:nvPr/>
        </p:nvSpPr>
        <p:spPr>
          <a:xfrm>
            <a:off x="4572760" y="4222115"/>
            <a:ext cx="142876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object 14"/>
          <p:cNvSpPr txBox="1"/>
          <p:nvPr/>
        </p:nvSpPr>
        <p:spPr>
          <a:xfrm>
            <a:off x="4292600" y="4045203"/>
            <a:ext cx="295910" cy="1935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1590" algn="r">
              <a:spcBef>
                <a:spcPts val="1300"/>
              </a:spcBef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</a:p>
          <a:p>
            <a:pPr marR="21590" algn="r">
              <a:spcBef>
                <a:spcPts val="1200"/>
              </a:spcBef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16</a:t>
            </a:r>
          </a:p>
          <a:p>
            <a:pPr marR="13970" algn="r">
              <a:spcBef>
                <a:spcPts val="1200"/>
              </a:spcBef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12</a:t>
            </a:r>
          </a:p>
          <a:p>
            <a:pPr marR="5080" algn="r">
              <a:spcBef>
                <a:spcPts val="12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8</a:t>
            </a:r>
          </a:p>
          <a:p>
            <a:pPr marR="5080" algn="r">
              <a:spcBef>
                <a:spcPts val="12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4</a:t>
            </a:r>
          </a:p>
        </p:txBody>
      </p:sp>
      <p:sp>
        <p:nvSpPr>
          <p:cNvPr id="274" name="object 15"/>
          <p:cNvSpPr/>
          <p:nvPr/>
        </p:nvSpPr>
        <p:spPr>
          <a:xfrm>
            <a:off x="5796787" y="6309690"/>
            <a:ext cx="1" cy="142875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5" name="object 16"/>
          <p:cNvSpPr/>
          <p:nvPr/>
        </p:nvSpPr>
        <p:spPr>
          <a:xfrm>
            <a:off x="6372985" y="6309690"/>
            <a:ext cx="1" cy="142875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6" name="object 17"/>
          <p:cNvSpPr/>
          <p:nvPr/>
        </p:nvSpPr>
        <p:spPr>
          <a:xfrm>
            <a:off x="6949313" y="6309690"/>
            <a:ext cx="1" cy="142875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7" name="object 18"/>
          <p:cNvSpPr/>
          <p:nvPr/>
        </p:nvSpPr>
        <p:spPr>
          <a:xfrm>
            <a:off x="7525511" y="6309690"/>
            <a:ext cx="1" cy="142875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8" name="object 19"/>
          <p:cNvSpPr/>
          <p:nvPr/>
        </p:nvSpPr>
        <p:spPr>
          <a:xfrm>
            <a:off x="6012688" y="4436490"/>
            <a:ext cx="73026" cy="730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9" name="object 20"/>
          <p:cNvSpPr/>
          <p:nvPr/>
        </p:nvSpPr>
        <p:spPr>
          <a:xfrm>
            <a:off x="6012688" y="4436490"/>
            <a:ext cx="73026" cy="730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0" name="object 21"/>
          <p:cNvSpPr txBox="1"/>
          <p:nvPr/>
        </p:nvSpPr>
        <p:spPr>
          <a:xfrm>
            <a:off x="5292978" y="4335169"/>
            <a:ext cx="660401" cy="351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71755">
              <a:spcBef>
                <a:spcPts val="700"/>
              </a:spcBef>
              <a:defRPr sz="1000" spc="-4">
                <a:latin typeface="Arial"/>
                <a:ea typeface="Arial"/>
                <a:cs typeface="Arial"/>
                <a:sym typeface="Arial"/>
              </a:defRPr>
            </a:pPr>
            <a:r>
              <a:t>(1</a:t>
            </a:r>
            <a:r>
              <a:rPr spc="-9"/>
              <a:t>2</a:t>
            </a:r>
            <a:r>
              <a:t>1,</a:t>
            </a:r>
            <a:r>
              <a:rPr spc="-9"/>
              <a:t>1</a:t>
            </a:r>
            <a:r>
              <a:t>6.</a:t>
            </a:r>
            <a:r>
              <a:rPr spc="-9"/>
              <a:t>8</a:t>
            </a:r>
            <a:r>
              <a:t>)</a:t>
            </a:r>
          </a:p>
          <a:p>
            <a:pPr indent="12700">
              <a:spcBef>
                <a:spcPts val="600"/>
              </a:spcBef>
              <a:defRPr sz="1000" spc="-4">
                <a:latin typeface="Arial"/>
                <a:ea typeface="Arial"/>
                <a:cs typeface="Arial"/>
                <a:sym typeface="Arial"/>
              </a:defRPr>
            </a:pPr>
            <a:r>
              <a:t>(114,15.2)</a:t>
            </a:r>
          </a:p>
        </p:txBody>
      </p:sp>
      <p:sp>
        <p:nvSpPr>
          <p:cNvPr id="281" name="object 22"/>
          <p:cNvSpPr/>
          <p:nvPr/>
        </p:nvSpPr>
        <p:spPr>
          <a:xfrm>
            <a:off x="5868160" y="4725415"/>
            <a:ext cx="73026" cy="730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2" name="object 23"/>
          <p:cNvSpPr/>
          <p:nvPr/>
        </p:nvSpPr>
        <p:spPr>
          <a:xfrm>
            <a:off x="5868160" y="4725415"/>
            <a:ext cx="73026" cy="730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3" name="object 24"/>
          <p:cNvSpPr/>
          <p:nvPr/>
        </p:nvSpPr>
        <p:spPr>
          <a:xfrm>
            <a:off x="6800023" y="5439726"/>
            <a:ext cx="82551" cy="825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4" name="object 25"/>
          <p:cNvSpPr txBox="1"/>
          <p:nvPr/>
        </p:nvSpPr>
        <p:spPr>
          <a:xfrm>
            <a:off x="6904480" y="5487897"/>
            <a:ext cx="531496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1000" spc="-4">
                <a:latin typeface="Arial"/>
                <a:ea typeface="Arial"/>
                <a:cs typeface="Arial"/>
                <a:sym typeface="Arial"/>
              </a:defRPr>
            </a:pPr>
            <a:r>
              <a:t>(1</a:t>
            </a:r>
            <a:r>
              <a:rPr spc="-9"/>
              <a:t>9</a:t>
            </a:r>
            <a:r>
              <a:t>5,</a:t>
            </a:r>
            <a:r>
              <a:rPr spc="-9"/>
              <a:t>8</a:t>
            </a:r>
            <a:r>
              <a:t>.1)</a:t>
            </a:r>
          </a:p>
        </p:txBody>
      </p:sp>
      <p:sp>
        <p:nvSpPr>
          <p:cNvPr id="285" name="object 26"/>
          <p:cNvSpPr/>
          <p:nvPr/>
        </p:nvSpPr>
        <p:spPr>
          <a:xfrm>
            <a:off x="7015923" y="5295327"/>
            <a:ext cx="82551" cy="825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object 27"/>
          <p:cNvSpPr txBox="1"/>
          <p:nvPr/>
        </p:nvSpPr>
        <p:spPr>
          <a:xfrm>
            <a:off x="7134859" y="5200523"/>
            <a:ext cx="53149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1000" spc="-4">
                <a:latin typeface="Arial"/>
                <a:ea typeface="Arial"/>
                <a:cs typeface="Arial"/>
                <a:sym typeface="Arial"/>
              </a:defRPr>
            </a:pPr>
            <a:r>
              <a:t>(2</a:t>
            </a:r>
            <a:r>
              <a:rPr spc="-9"/>
              <a:t>1</a:t>
            </a:r>
            <a:r>
              <a:t>0,</a:t>
            </a:r>
            <a:r>
              <a:rPr spc="-9"/>
              <a:t>9</a:t>
            </a:r>
            <a:r>
              <a:t>.4)</a:t>
            </a:r>
          </a:p>
        </p:txBody>
      </p:sp>
      <p:sp>
        <p:nvSpPr>
          <p:cNvPr id="287" name="object 28"/>
          <p:cNvSpPr txBox="1"/>
          <p:nvPr/>
        </p:nvSpPr>
        <p:spPr>
          <a:xfrm>
            <a:off x="7873617" y="6063996"/>
            <a:ext cx="1111886" cy="58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7310" marR="30480" indent="-29845">
              <a:spcBef>
                <a:spcPts val="100"/>
              </a:spcBef>
              <a:defRPr sz="2000" i="1"/>
            </a:pPr>
            <a:r>
              <a:t>X</a:t>
            </a:r>
            <a:r>
              <a:rPr sz="1900" i="0" spc="14" baseline="-21367"/>
              <a:t>1</a:t>
            </a:r>
            <a:r>
              <a:rPr i="0" spc="-4"/>
              <a:t>(</a:t>
            </a:r>
            <a:r>
              <a:rPr i="0" spc="-65"/>
              <a:t>W</a:t>
            </a:r>
            <a:r>
              <a:rPr i="0"/>
              <a:t>e</a:t>
            </a:r>
            <a:r>
              <a:rPr i="0" spc="-9"/>
              <a:t>i</a:t>
            </a:r>
            <a:r>
              <a:rPr i="0"/>
              <a:t>g</a:t>
            </a:r>
            <a:r>
              <a:rPr i="0" spc="-19"/>
              <a:t>h</a:t>
            </a:r>
            <a:r>
              <a:rPr i="0"/>
              <a:t>t  in</a:t>
            </a:r>
            <a:r>
              <a:rPr i="0" spc="-60"/>
              <a:t> </a:t>
            </a:r>
            <a:r>
              <a:rPr i="0" spc="-9"/>
              <a:t>grams)</a:t>
            </a:r>
          </a:p>
        </p:txBody>
      </p:sp>
      <p:sp>
        <p:nvSpPr>
          <p:cNvPr id="288" name="object 29"/>
          <p:cNvSpPr txBox="1"/>
          <p:nvPr/>
        </p:nvSpPr>
        <p:spPr>
          <a:xfrm>
            <a:off x="3266821" y="3603319"/>
            <a:ext cx="1768476" cy="28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2000" i="1" spc="-4"/>
            </a:pPr>
            <a:r>
              <a:t>X</a:t>
            </a:r>
            <a:r>
              <a:rPr sz="1900" i="0" spc="-7" baseline="-21367"/>
              <a:t>2</a:t>
            </a:r>
            <a:r>
              <a:rPr i="0"/>
              <a:t>(Length </a:t>
            </a:r>
            <a:r>
              <a:rPr i="0" spc="0"/>
              <a:t>in</a:t>
            </a:r>
            <a:r>
              <a:rPr i="0" spc="-60"/>
              <a:t> </a:t>
            </a:r>
            <a:r>
              <a:rPr i="0" spc="0"/>
              <a:t>cm)</a:t>
            </a:r>
          </a:p>
        </p:txBody>
      </p:sp>
      <p:sp>
        <p:nvSpPr>
          <p:cNvPr id="289" name="object 30"/>
          <p:cNvSpPr txBox="1"/>
          <p:nvPr/>
        </p:nvSpPr>
        <p:spPr>
          <a:xfrm>
            <a:off x="5211826" y="3736542"/>
            <a:ext cx="732156" cy="248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000" spc="-4"/>
            </a:pPr>
            <a:r>
              <a:t>Class</a:t>
            </a:r>
            <a:r>
              <a:rPr spc="-55"/>
              <a:t> </a:t>
            </a:r>
            <a:r>
              <a:rPr i="1" spc="0"/>
              <a:t>C</a:t>
            </a:r>
          </a:p>
        </p:txBody>
      </p:sp>
      <p:sp>
        <p:nvSpPr>
          <p:cNvPr id="290" name="object 31"/>
          <p:cNvSpPr txBox="1"/>
          <p:nvPr/>
        </p:nvSpPr>
        <p:spPr>
          <a:xfrm>
            <a:off x="5917438" y="3888180"/>
            <a:ext cx="111761" cy="16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300" i="1" spc="15"/>
            </a:lvl1pPr>
          </a:lstStyle>
          <a:p>
            <a:r>
              <a:t>1</a:t>
            </a:r>
          </a:p>
        </p:txBody>
      </p:sp>
      <p:sp>
        <p:nvSpPr>
          <p:cNvPr id="291" name="object 32"/>
          <p:cNvSpPr txBox="1"/>
          <p:nvPr/>
        </p:nvSpPr>
        <p:spPr>
          <a:xfrm>
            <a:off x="5059426" y="5832042"/>
            <a:ext cx="2726691" cy="8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51000">
              <a:spcBef>
                <a:spcPts val="100"/>
              </a:spcBef>
              <a:defRPr sz="2000" spc="-4"/>
            </a:pPr>
            <a:r>
              <a:t>Class </a:t>
            </a:r>
            <a:r>
              <a:rPr i="1" spc="4"/>
              <a:t>C</a:t>
            </a:r>
            <a:r>
              <a:rPr sz="1900" i="1" spc="7" baseline="-21367"/>
              <a:t>2</a:t>
            </a:r>
            <a:endParaRPr sz="1900" spc="-4" baseline="-21367"/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900" spc="-4" baseline="-21367"/>
          </a:p>
          <a:p>
            <a:pPr indent="38100">
              <a:tabLst>
                <a:tab pos="533400" algn="l"/>
                <a:tab pos="1117600" algn="l"/>
                <a:tab pos="1689100" algn="l"/>
                <a:tab pos="22606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50	100	150	200	</a:t>
            </a:r>
            <a:r>
              <a:rPr spc="-10"/>
              <a:t>250</a:t>
            </a:r>
          </a:p>
        </p:txBody>
      </p:sp>
      <p:sp>
        <p:nvSpPr>
          <p:cNvPr id="292" name="object 33"/>
          <p:cNvSpPr/>
          <p:nvPr/>
        </p:nvSpPr>
        <p:spPr>
          <a:xfrm flipV="1">
            <a:off x="5004560" y="4004689"/>
            <a:ext cx="2625725" cy="2095451"/>
          </a:xfrm>
          <a:prstGeom prst="line">
            <a:avLst/>
          </a:prstGeom>
          <a:ln w="5715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graphicFrame>
        <p:nvGraphicFramePr>
          <p:cNvPr id="293" name="object 34"/>
          <p:cNvGraphicFramePr/>
          <p:nvPr/>
        </p:nvGraphicFramePr>
        <p:xfrm>
          <a:off x="2193755" y="1752603"/>
          <a:ext cx="5336518" cy="167639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1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7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91439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600" spc="-5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Weight</a:t>
                      </a:r>
                      <a:r>
                        <a:rPr spc="-10"/>
                        <a:t> </a:t>
                      </a:r>
                      <a:r>
                        <a:t>(grams)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600" spc="-5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Length</a:t>
                      </a:r>
                      <a:r>
                        <a:rPr spc="5"/>
                        <a:t> </a:t>
                      </a:r>
                      <a:r>
                        <a:t>(cm)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 rowSpan="2">
                  <a:txBody>
                    <a:bodyPr/>
                    <a:lstStyle/>
                    <a:p>
                      <a:pPr marR="113029" indent="91439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600" spc="-5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Fruit 1  (Class</a:t>
                      </a:r>
                      <a:r>
                        <a:rPr spc="-15"/>
                        <a:t> </a:t>
                      </a:r>
                      <a:r>
                        <a:rPr spc="-10"/>
                        <a:t>C1)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121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16.8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45">
                          <a:latin typeface="Arial"/>
                          <a:ea typeface="Arial"/>
                          <a:cs typeface="Arial"/>
                          <a:sym typeface="Arial"/>
                        </a:rPr>
                        <a:t>114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15.2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 rowSpan="2">
                  <a:txBody>
                    <a:bodyPr/>
                    <a:lstStyle/>
                    <a:p>
                      <a:pPr marR="113029" indent="91439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600" spc="-5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Fruit 2  (Class</a:t>
                      </a:r>
                      <a:r>
                        <a:rPr spc="-15"/>
                        <a:t> </a:t>
                      </a:r>
                      <a:r>
                        <a:rPr spc="-10"/>
                        <a:t>C2)</a:t>
                      </a:r>
                    </a:p>
                  </a:txBody>
                  <a:tcPr marL="0" marR="0" marT="0" marB="0" anchor="ctr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210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9.4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195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  <a:sym typeface="Arial"/>
                        </a:rPr>
                        <a:t>8.1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4" name="object 35"/>
          <p:cNvSpPr txBox="1">
            <a:spLocks noGrp="1"/>
          </p:cNvSpPr>
          <p:nvPr>
            <p:ph type="title"/>
          </p:nvPr>
        </p:nvSpPr>
        <p:spPr>
          <a:xfrm>
            <a:off x="2980192" y="592181"/>
            <a:ext cx="3763646" cy="51435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00"/>
            </a:pPr>
            <a:r>
              <a:t>Classification</a:t>
            </a:r>
            <a:r>
              <a:rPr spc="-200"/>
              <a:t> </a:t>
            </a:r>
            <a:r>
              <a:t>Example</a:t>
            </a:r>
          </a:p>
        </p:txBody>
      </p:sp>
      <p:sp>
        <p:nvSpPr>
          <p:cNvPr id="295" name="object 36"/>
          <p:cNvSpPr/>
          <p:nvPr/>
        </p:nvSpPr>
        <p:spPr>
          <a:xfrm>
            <a:off x="1349374" y="14589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object 37"/>
          <p:cNvSpPr/>
          <p:nvPr/>
        </p:nvSpPr>
        <p:spPr>
          <a:xfrm>
            <a:off x="1349374" y="1436459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object 38"/>
          <p:cNvSpPr/>
          <p:nvPr/>
        </p:nvSpPr>
        <p:spPr>
          <a:xfrm>
            <a:off x="1349374" y="2397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object 39"/>
          <p:cNvSpPr/>
          <p:nvPr/>
        </p:nvSpPr>
        <p:spPr>
          <a:xfrm>
            <a:off x="1349374" y="2172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91E4E-3B5E-4191-9691-6DB4EFF0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5" y="252119"/>
            <a:ext cx="8818923" cy="619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950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990C4-2990-42CB-A223-338526C5E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0" y="209549"/>
            <a:ext cx="8971161" cy="61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94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24940-FBCC-43E0-9A6F-4D6C0F715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5" y="283258"/>
            <a:ext cx="8453453" cy="64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1454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object 8"/>
          <p:cNvSpPr txBox="1"/>
          <p:nvPr/>
        </p:nvSpPr>
        <p:spPr>
          <a:xfrm>
            <a:off x="2193987" y="471499"/>
            <a:ext cx="5941061" cy="40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r>
              <a:t>Back-Propagation Algorithm</a:t>
            </a:r>
          </a:p>
        </p:txBody>
      </p:sp>
      <p:sp>
        <p:nvSpPr>
          <p:cNvPr id="942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3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4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5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6" name="Screenshot 2020-05-26 at 3.37.42 PM.png" descr="Screenshot 2020-05-26 at 3.37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98511"/>
            <a:ext cx="8382000" cy="4595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object 8"/>
          <p:cNvSpPr txBox="1"/>
          <p:nvPr/>
        </p:nvSpPr>
        <p:spPr>
          <a:xfrm>
            <a:off x="2193987" y="471499"/>
            <a:ext cx="5941061" cy="40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r>
              <a:t>Back-Propagation Algorithm</a:t>
            </a:r>
          </a:p>
        </p:txBody>
      </p:sp>
      <p:sp>
        <p:nvSpPr>
          <p:cNvPr id="949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0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1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2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53" name="Screenshot 2020-05-26 at 3.37.09 PM.png" descr="Screenshot 2020-05-26 at 3.37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05" y="1344639"/>
            <a:ext cx="8649990" cy="4742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object 8"/>
          <p:cNvSpPr txBox="1"/>
          <p:nvPr/>
        </p:nvSpPr>
        <p:spPr>
          <a:xfrm>
            <a:off x="46286" y="57815"/>
            <a:ext cx="2504049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pPr algn="ctr"/>
            <a:r>
              <a:rPr dirty="0"/>
              <a:t>Back-Propagation Algorithm</a:t>
            </a:r>
          </a:p>
        </p:txBody>
      </p:sp>
      <p:sp>
        <p:nvSpPr>
          <p:cNvPr id="956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7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8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9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60" name="Screenshot 2020-05-26 at 3.42.07 PM.png" descr="Screenshot 2020-05-26 at 3.42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7" y="2719132"/>
            <a:ext cx="7392482" cy="3441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D89F72-E46C-434B-98BF-F672FFD9B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08" y="57815"/>
            <a:ext cx="5847776" cy="23814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object 8"/>
          <p:cNvSpPr txBox="1"/>
          <p:nvPr/>
        </p:nvSpPr>
        <p:spPr>
          <a:xfrm>
            <a:off x="594926" y="506460"/>
            <a:ext cx="676247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pPr algn="ctr"/>
            <a:r>
              <a:rPr dirty="0"/>
              <a:t>Back-Propagation </a:t>
            </a:r>
            <a:r>
              <a:rPr lang="en-US" dirty="0"/>
              <a:t>Example</a:t>
            </a:r>
            <a:endParaRPr dirty="0"/>
          </a:p>
        </p:txBody>
      </p:sp>
      <p:sp>
        <p:nvSpPr>
          <p:cNvPr id="956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7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8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9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2F7FB-814D-4A28-92BB-32795062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44" y="1783487"/>
            <a:ext cx="7854705" cy="44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8578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object 8"/>
          <p:cNvSpPr txBox="1"/>
          <p:nvPr/>
        </p:nvSpPr>
        <p:spPr>
          <a:xfrm>
            <a:off x="594926" y="506460"/>
            <a:ext cx="676247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pPr algn="ctr"/>
            <a:r>
              <a:rPr dirty="0"/>
              <a:t>Back-Propagation </a:t>
            </a:r>
            <a:r>
              <a:rPr lang="en-US" dirty="0"/>
              <a:t>Example</a:t>
            </a:r>
            <a:endParaRPr dirty="0"/>
          </a:p>
        </p:txBody>
      </p:sp>
      <p:sp>
        <p:nvSpPr>
          <p:cNvPr id="956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7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8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9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9B5F7-A311-4854-BDF1-431134D1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33" y="1413045"/>
            <a:ext cx="7018606" cy="493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4369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object 8"/>
          <p:cNvSpPr txBox="1"/>
          <p:nvPr/>
        </p:nvSpPr>
        <p:spPr>
          <a:xfrm>
            <a:off x="594926" y="506460"/>
            <a:ext cx="676247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pPr algn="ctr"/>
            <a:r>
              <a:rPr dirty="0"/>
              <a:t>Back-Propagation </a:t>
            </a:r>
            <a:r>
              <a:rPr lang="en-US" dirty="0"/>
              <a:t>Example</a:t>
            </a:r>
            <a:endParaRPr dirty="0"/>
          </a:p>
        </p:txBody>
      </p:sp>
      <p:sp>
        <p:nvSpPr>
          <p:cNvPr id="956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7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8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9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1AE12-162D-4603-A939-AD076E2B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19" y="1310970"/>
            <a:ext cx="7103961" cy="50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6389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object 8"/>
          <p:cNvSpPr txBox="1"/>
          <p:nvPr/>
        </p:nvSpPr>
        <p:spPr>
          <a:xfrm>
            <a:off x="594926" y="506460"/>
            <a:ext cx="676247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pPr algn="ctr"/>
            <a:r>
              <a:rPr dirty="0"/>
              <a:t>Back-Propagation </a:t>
            </a:r>
            <a:r>
              <a:rPr lang="en-US" dirty="0"/>
              <a:t>Example</a:t>
            </a:r>
            <a:endParaRPr dirty="0"/>
          </a:p>
        </p:txBody>
      </p:sp>
      <p:sp>
        <p:nvSpPr>
          <p:cNvPr id="956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7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8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9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34BF3-2A39-439D-B829-1C5CDB8F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4" y="1377974"/>
            <a:ext cx="7137247" cy="51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87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object 2"/>
          <p:cNvSpPr/>
          <p:nvPr/>
        </p:nvSpPr>
        <p:spPr>
          <a:xfrm>
            <a:off x="338924" y="2276867"/>
            <a:ext cx="8466074" cy="1152133"/>
          </a:xfrm>
          <a:prstGeom prst="rect">
            <a:avLst/>
          </a:prstGeom>
          <a:solidFill>
            <a:srgbClr val="94373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9" name="object 4"/>
          <p:cNvSpPr txBox="1">
            <a:spLocks noGrp="1"/>
          </p:cNvSpPr>
          <p:nvPr>
            <p:ph type="title"/>
          </p:nvPr>
        </p:nvSpPr>
        <p:spPr>
          <a:xfrm>
            <a:off x="338923" y="2461386"/>
            <a:ext cx="8466457" cy="79438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ts val="3400"/>
              </a:lnSpc>
              <a:defRPr sz="3100" spc="-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Solution to the Example</a:t>
            </a:r>
            <a:r>
              <a:rPr spc="0"/>
              <a:t> </a:t>
            </a:r>
            <a:r>
              <a:t>Question</a:t>
            </a:r>
          </a:p>
          <a:p>
            <a:pPr algn="ctr">
              <a:lnSpc>
                <a:spcPts val="2600"/>
              </a:lnSpc>
              <a:defRPr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(with </a:t>
            </a:r>
            <a:r>
              <a:rPr spc="-100"/>
              <a:t>correct </a:t>
            </a:r>
            <a:r>
              <a:t>initial weights </a:t>
            </a:r>
            <a:r>
              <a:rPr spc="-100"/>
              <a:t>and</a:t>
            </a:r>
            <a:r>
              <a:rPr spc="-200"/>
              <a:t> </a:t>
            </a:r>
            <a:r>
              <a:t>bias)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object 8"/>
          <p:cNvSpPr txBox="1"/>
          <p:nvPr/>
        </p:nvSpPr>
        <p:spPr>
          <a:xfrm>
            <a:off x="594926" y="506460"/>
            <a:ext cx="676247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pPr algn="ctr"/>
            <a:r>
              <a:rPr dirty="0"/>
              <a:t>Back-Propagation </a:t>
            </a:r>
            <a:r>
              <a:rPr lang="en-US" dirty="0"/>
              <a:t>Example</a:t>
            </a:r>
            <a:endParaRPr dirty="0"/>
          </a:p>
        </p:txBody>
      </p:sp>
      <p:sp>
        <p:nvSpPr>
          <p:cNvPr id="956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7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8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9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2F1BD-322E-4958-91DB-5EA11BC2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4" y="1434686"/>
            <a:ext cx="7546637" cy="51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178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object 8"/>
          <p:cNvSpPr txBox="1"/>
          <p:nvPr/>
        </p:nvSpPr>
        <p:spPr>
          <a:xfrm>
            <a:off x="594926" y="506460"/>
            <a:ext cx="676247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125095" marR="5080" indent="-113030">
              <a:spcBef>
                <a:spcPts val="100"/>
              </a:spcBef>
              <a:defRPr sz="3200" b="1" spc="-5">
                <a:solidFill>
                  <a:srgbClr val="FF0000"/>
                </a:solidFill>
              </a:defRPr>
            </a:lvl1pPr>
          </a:lstStyle>
          <a:p>
            <a:pPr algn="ctr"/>
            <a:r>
              <a:rPr dirty="0"/>
              <a:t>Back-Propagation </a:t>
            </a:r>
            <a:r>
              <a:rPr lang="en-US" dirty="0"/>
              <a:t>Example</a:t>
            </a:r>
            <a:endParaRPr dirty="0"/>
          </a:p>
        </p:txBody>
      </p:sp>
      <p:sp>
        <p:nvSpPr>
          <p:cNvPr id="956" name="object 23"/>
          <p:cNvSpPr/>
          <p:nvPr/>
        </p:nvSpPr>
        <p:spPr>
          <a:xfrm>
            <a:off x="1463674" y="3286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7" name="object 24"/>
          <p:cNvSpPr/>
          <p:nvPr/>
        </p:nvSpPr>
        <p:spPr>
          <a:xfrm>
            <a:off x="1463674" y="3061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8" name="object 25"/>
          <p:cNvSpPr/>
          <p:nvPr/>
        </p:nvSpPr>
        <p:spPr>
          <a:xfrm>
            <a:off x="1476374" y="1032649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9" name="object 26"/>
          <p:cNvSpPr/>
          <p:nvPr/>
        </p:nvSpPr>
        <p:spPr>
          <a:xfrm>
            <a:off x="1476374" y="1010152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603AB-73FA-49EE-9896-C205CBB7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70" y="1456518"/>
            <a:ext cx="7598607" cy="49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2807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E1148-86E2-4E74-B313-13AA1F3F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3" y="598243"/>
            <a:ext cx="8145491" cy="48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9975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E1148-86E2-4E74-B313-13AA1F3F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3" y="598243"/>
            <a:ext cx="8145491" cy="48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4258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4B8B6-0491-4AC1-9F1D-608C837A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6" y="445476"/>
            <a:ext cx="8103253" cy="49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214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object 2"/>
          <p:cNvSpPr/>
          <p:nvPr/>
        </p:nvSpPr>
        <p:spPr>
          <a:xfrm>
            <a:off x="2286000" y="1676462"/>
            <a:ext cx="3733800" cy="798513"/>
          </a:xfrm>
          <a:prstGeom prst="rect">
            <a:avLst/>
          </a:prstGeom>
          <a:solidFill>
            <a:srgbClr val="E9FC2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2" name="object 3"/>
          <p:cNvSpPr txBox="1"/>
          <p:nvPr/>
        </p:nvSpPr>
        <p:spPr>
          <a:xfrm>
            <a:off x="2462554" y="1854205"/>
            <a:ext cx="1557021" cy="18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"/>
              </a:spcBef>
              <a:tabLst>
                <a:tab pos="1460500" algn="l"/>
              </a:tabLst>
              <a:defRPr sz="1200" spc="15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1	2</a:t>
            </a:r>
          </a:p>
        </p:txBody>
      </p:sp>
      <p:sp>
        <p:nvSpPr>
          <p:cNvPr id="443" name="object 4"/>
          <p:cNvSpPr txBox="1"/>
          <p:nvPr/>
        </p:nvSpPr>
        <p:spPr>
          <a:xfrm>
            <a:off x="5403694" y="1866188"/>
            <a:ext cx="617221" cy="31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00"/>
              </a:spcBef>
              <a:defRPr sz="2200" i="1" spc="-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</a:t>
            </a:r>
            <a:r>
              <a:rPr spc="4"/>
              <a:t>i</a:t>
            </a:r>
            <a:r>
              <a:rPr spc="-15"/>
              <a:t>ve</a:t>
            </a:r>
            <a:r>
              <a:rPr spc="9"/>
              <a:t>n</a:t>
            </a:r>
          </a:p>
        </p:txBody>
      </p:sp>
      <p:sp>
        <p:nvSpPr>
          <p:cNvPr id="444" name="object 5"/>
          <p:cNvSpPr txBox="1"/>
          <p:nvPr/>
        </p:nvSpPr>
        <p:spPr>
          <a:xfrm>
            <a:off x="2305912" y="1658204"/>
            <a:ext cx="1040765" cy="34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00"/>
              </a:spcBef>
              <a:defRPr sz="2200" i="1" spc="1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 </a:t>
            </a:r>
            <a:r>
              <a:rPr b="1" i="0" spc="30"/>
              <a:t>(</a:t>
            </a:r>
            <a:r>
              <a:rPr i="0" spc="30"/>
              <a:t>0</a:t>
            </a:r>
            <a:r>
              <a:rPr b="1" i="0" spc="30"/>
              <a:t>) </a:t>
            </a:r>
            <a:r>
              <a:rPr i="0" spc="9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i="0" spc="-285"/>
              <a:t> </a:t>
            </a:r>
            <a:r>
              <a:rPr i="0" spc="9">
                <a:latin typeface="Symbol"/>
                <a:ea typeface="Symbol"/>
                <a:cs typeface="Symbol"/>
                <a:sym typeface="Symbol"/>
              </a:rPr>
              <a:t>-</a:t>
            </a:r>
          </a:p>
        </p:txBody>
      </p:sp>
      <p:sp>
        <p:nvSpPr>
          <p:cNvPr id="445" name="object 6"/>
          <p:cNvSpPr txBox="1"/>
          <p:nvPr/>
        </p:nvSpPr>
        <p:spPr>
          <a:xfrm>
            <a:off x="3331521" y="1658204"/>
            <a:ext cx="1815465" cy="34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00"/>
              </a:spcBef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30</a:t>
            </a:r>
            <a:r>
              <a:rPr b="1"/>
              <a:t>, </a:t>
            </a:r>
            <a:r>
              <a:rPr i="1" spc="15"/>
              <a:t>w </a:t>
            </a:r>
            <a:r>
              <a:rPr b="1" spc="30"/>
              <a:t>(</a:t>
            </a:r>
            <a:r>
              <a:rPr spc="30"/>
              <a:t>0</a:t>
            </a:r>
            <a:r>
              <a:rPr b="1" spc="30"/>
              <a:t>) </a:t>
            </a:r>
            <a:r>
              <a:rPr spc="9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spc="-114"/>
              <a:t> </a:t>
            </a:r>
            <a:r>
              <a:rPr spc="-4"/>
              <a:t>300</a:t>
            </a:r>
            <a:r>
              <a:rPr b="1" spc="-4"/>
              <a:t>,</a:t>
            </a:r>
          </a:p>
        </p:txBody>
      </p:sp>
      <p:sp>
        <p:nvSpPr>
          <p:cNvPr id="446" name="object 7"/>
          <p:cNvSpPr txBox="1"/>
          <p:nvPr/>
        </p:nvSpPr>
        <p:spPr>
          <a:xfrm>
            <a:off x="5227597" y="1675509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"/>
              </a:spcBef>
              <a:defRPr sz="2200" spc="9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ü</a:t>
            </a:r>
          </a:p>
        </p:txBody>
      </p:sp>
      <p:sp>
        <p:nvSpPr>
          <p:cNvPr id="447" name="object 8"/>
          <p:cNvSpPr txBox="1"/>
          <p:nvPr/>
        </p:nvSpPr>
        <p:spPr>
          <a:xfrm>
            <a:off x="5227597" y="1914274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"/>
              </a:spcBef>
              <a:defRPr sz="2200" spc="9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ý</a:t>
            </a:r>
          </a:p>
        </p:txBody>
      </p:sp>
      <p:sp>
        <p:nvSpPr>
          <p:cNvPr id="448" name="object 9"/>
          <p:cNvSpPr txBox="1"/>
          <p:nvPr/>
        </p:nvSpPr>
        <p:spPr>
          <a:xfrm>
            <a:off x="2414464" y="2078599"/>
            <a:ext cx="2113280" cy="345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00"/>
              </a:spcBef>
              <a:defRPr sz="2200" i="1" spc="2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</a:t>
            </a:r>
            <a:r>
              <a:rPr b="1" i="0"/>
              <a:t>(</a:t>
            </a:r>
            <a:r>
              <a:rPr i="0"/>
              <a:t>0</a:t>
            </a:r>
            <a:r>
              <a:rPr b="1" i="0"/>
              <a:t>)</a:t>
            </a:r>
            <a:r>
              <a:rPr b="1" i="0" spc="-75"/>
              <a:t> </a:t>
            </a:r>
            <a:r>
              <a:rPr i="0" spc="9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i="0" spc="-110"/>
              <a:t> </a:t>
            </a:r>
            <a:r>
              <a:rPr i="0" spc="0"/>
              <a:t>50</a:t>
            </a:r>
            <a:r>
              <a:rPr b="1" i="0" spc="0"/>
              <a:t>,</a:t>
            </a:r>
            <a:r>
              <a:rPr b="1" i="0" spc="-329"/>
              <a:t> </a:t>
            </a:r>
            <a:r>
              <a:rPr sz="2300" i="0" spc="-50">
                <a:latin typeface="Symbol"/>
                <a:ea typeface="Symbol"/>
                <a:cs typeface="Symbol"/>
                <a:sym typeface="Symbol"/>
              </a:rPr>
              <a:t>h</a:t>
            </a:r>
            <a:r>
              <a:rPr sz="2300" spc="85"/>
              <a:t> </a:t>
            </a:r>
            <a:r>
              <a:rPr i="0" spc="9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i="0" spc="-79"/>
              <a:t> </a:t>
            </a:r>
            <a:r>
              <a:rPr i="0" spc="0"/>
              <a:t>0</a:t>
            </a:r>
            <a:r>
              <a:rPr b="1" i="0" spc="0"/>
              <a:t>.</a:t>
            </a:r>
            <a:r>
              <a:rPr i="0" spc="0"/>
              <a:t>01</a:t>
            </a:r>
          </a:p>
        </p:txBody>
      </p:sp>
      <p:sp>
        <p:nvSpPr>
          <p:cNvPr id="449" name="object 10"/>
          <p:cNvSpPr txBox="1"/>
          <p:nvPr/>
        </p:nvSpPr>
        <p:spPr>
          <a:xfrm>
            <a:off x="5227597" y="2152792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"/>
              </a:spcBef>
              <a:defRPr sz="2200" spc="9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þ</a:t>
            </a:r>
          </a:p>
        </p:txBody>
      </p:sp>
      <p:sp>
        <p:nvSpPr>
          <p:cNvPr id="450" name="object 11"/>
          <p:cNvSpPr/>
          <p:nvPr/>
        </p:nvSpPr>
        <p:spPr>
          <a:xfrm>
            <a:off x="4678426" y="4071873"/>
            <a:ext cx="1079501" cy="100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817" y="44"/>
                </a:lnTo>
                <a:lnTo>
                  <a:pt x="8858" y="174"/>
                </a:lnTo>
                <a:lnTo>
                  <a:pt x="7928" y="386"/>
                </a:lnTo>
                <a:lnTo>
                  <a:pt x="7031" y="676"/>
                </a:lnTo>
                <a:lnTo>
                  <a:pt x="6169" y="1040"/>
                </a:lnTo>
                <a:lnTo>
                  <a:pt x="5348" y="1475"/>
                </a:lnTo>
                <a:lnTo>
                  <a:pt x="4571" y="1976"/>
                </a:lnTo>
                <a:lnTo>
                  <a:pt x="3841" y="2540"/>
                </a:lnTo>
                <a:lnTo>
                  <a:pt x="3162" y="3163"/>
                </a:lnTo>
                <a:lnTo>
                  <a:pt x="2539" y="3842"/>
                </a:lnTo>
                <a:lnTo>
                  <a:pt x="1975" y="4572"/>
                </a:lnTo>
                <a:lnTo>
                  <a:pt x="1474" y="5349"/>
                </a:lnTo>
                <a:lnTo>
                  <a:pt x="1040" y="6170"/>
                </a:lnTo>
                <a:lnTo>
                  <a:pt x="675" y="7032"/>
                </a:lnTo>
                <a:lnTo>
                  <a:pt x="386" y="7929"/>
                </a:lnTo>
                <a:lnTo>
                  <a:pt x="174" y="8859"/>
                </a:lnTo>
                <a:lnTo>
                  <a:pt x="44" y="9817"/>
                </a:lnTo>
                <a:lnTo>
                  <a:pt x="0" y="10800"/>
                </a:lnTo>
                <a:lnTo>
                  <a:pt x="44" y="11783"/>
                </a:lnTo>
                <a:lnTo>
                  <a:pt x="174" y="12741"/>
                </a:lnTo>
                <a:lnTo>
                  <a:pt x="386" y="13671"/>
                </a:lnTo>
                <a:lnTo>
                  <a:pt x="675" y="14568"/>
                </a:lnTo>
                <a:lnTo>
                  <a:pt x="1040" y="15430"/>
                </a:lnTo>
                <a:lnTo>
                  <a:pt x="1474" y="16251"/>
                </a:lnTo>
                <a:lnTo>
                  <a:pt x="1975" y="17028"/>
                </a:lnTo>
                <a:lnTo>
                  <a:pt x="2539" y="17758"/>
                </a:lnTo>
                <a:lnTo>
                  <a:pt x="3162" y="18437"/>
                </a:lnTo>
                <a:lnTo>
                  <a:pt x="3841" y="19060"/>
                </a:lnTo>
                <a:lnTo>
                  <a:pt x="4571" y="19624"/>
                </a:lnTo>
                <a:lnTo>
                  <a:pt x="5348" y="20125"/>
                </a:lnTo>
                <a:lnTo>
                  <a:pt x="6169" y="20560"/>
                </a:lnTo>
                <a:lnTo>
                  <a:pt x="7031" y="20924"/>
                </a:lnTo>
                <a:lnTo>
                  <a:pt x="7928" y="21214"/>
                </a:lnTo>
                <a:lnTo>
                  <a:pt x="8858" y="21426"/>
                </a:lnTo>
                <a:lnTo>
                  <a:pt x="9817" y="21556"/>
                </a:lnTo>
                <a:lnTo>
                  <a:pt x="10800" y="21600"/>
                </a:lnTo>
                <a:lnTo>
                  <a:pt x="11783" y="21556"/>
                </a:lnTo>
                <a:lnTo>
                  <a:pt x="12741" y="21426"/>
                </a:lnTo>
                <a:lnTo>
                  <a:pt x="13671" y="21214"/>
                </a:lnTo>
                <a:lnTo>
                  <a:pt x="14568" y="20924"/>
                </a:lnTo>
                <a:lnTo>
                  <a:pt x="15429" y="20560"/>
                </a:lnTo>
                <a:lnTo>
                  <a:pt x="16251" y="20125"/>
                </a:lnTo>
                <a:lnTo>
                  <a:pt x="17028" y="19624"/>
                </a:lnTo>
                <a:lnTo>
                  <a:pt x="17758" y="19060"/>
                </a:lnTo>
                <a:lnTo>
                  <a:pt x="18437" y="18437"/>
                </a:lnTo>
                <a:lnTo>
                  <a:pt x="19060" y="17758"/>
                </a:lnTo>
                <a:lnTo>
                  <a:pt x="19624" y="17028"/>
                </a:lnTo>
                <a:lnTo>
                  <a:pt x="20125" y="16251"/>
                </a:lnTo>
                <a:lnTo>
                  <a:pt x="20560" y="15430"/>
                </a:lnTo>
                <a:lnTo>
                  <a:pt x="20924" y="14568"/>
                </a:lnTo>
                <a:lnTo>
                  <a:pt x="21214" y="13671"/>
                </a:lnTo>
                <a:lnTo>
                  <a:pt x="21426" y="12741"/>
                </a:lnTo>
                <a:lnTo>
                  <a:pt x="21556" y="11783"/>
                </a:lnTo>
                <a:lnTo>
                  <a:pt x="21600" y="10800"/>
                </a:lnTo>
                <a:lnTo>
                  <a:pt x="21556" y="9817"/>
                </a:lnTo>
                <a:lnTo>
                  <a:pt x="21426" y="8859"/>
                </a:lnTo>
                <a:lnTo>
                  <a:pt x="21214" y="7929"/>
                </a:lnTo>
                <a:lnTo>
                  <a:pt x="20924" y="7032"/>
                </a:lnTo>
                <a:lnTo>
                  <a:pt x="20560" y="6170"/>
                </a:lnTo>
                <a:lnTo>
                  <a:pt x="20125" y="5349"/>
                </a:lnTo>
                <a:lnTo>
                  <a:pt x="19624" y="4572"/>
                </a:lnTo>
                <a:lnTo>
                  <a:pt x="19060" y="3842"/>
                </a:lnTo>
                <a:lnTo>
                  <a:pt x="18437" y="3163"/>
                </a:lnTo>
                <a:lnTo>
                  <a:pt x="17758" y="2540"/>
                </a:lnTo>
                <a:lnTo>
                  <a:pt x="17028" y="1976"/>
                </a:lnTo>
                <a:lnTo>
                  <a:pt x="16251" y="1475"/>
                </a:lnTo>
                <a:lnTo>
                  <a:pt x="15429" y="1040"/>
                </a:lnTo>
                <a:lnTo>
                  <a:pt x="14568" y="676"/>
                </a:lnTo>
                <a:lnTo>
                  <a:pt x="13671" y="386"/>
                </a:lnTo>
                <a:lnTo>
                  <a:pt x="12741" y="174"/>
                </a:lnTo>
                <a:lnTo>
                  <a:pt x="11783" y="44"/>
                </a:lnTo>
                <a:lnTo>
                  <a:pt x="10800" y="0"/>
                </a:lnTo>
                <a:close/>
              </a:path>
            </a:pathLst>
          </a:custGeom>
          <a:solidFill>
            <a:srgbClr val="4F81B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object 12"/>
          <p:cNvSpPr/>
          <p:nvPr/>
        </p:nvSpPr>
        <p:spPr>
          <a:xfrm>
            <a:off x="4678426" y="4071873"/>
            <a:ext cx="1079501" cy="100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5" y="7032"/>
                </a:lnTo>
                <a:lnTo>
                  <a:pt x="1040" y="6170"/>
                </a:lnTo>
                <a:lnTo>
                  <a:pt x="1474" y="5349"/>
                </a:lnTo>
                <a:lnTo>
                  <a:pt x="1975" y="4572"/>
                </a:lnTo>
                <a:lnTo>
                  <a:pt x="2539" y="3842"/>
                </a:lnTo>
                <a:lnTo>
                  <a:pt x="3162" y="3163"/>
                </a:lnTo>
                <a:lnTo>
                  <a:pt x="3841" y="2540"/>
                </a:lnTo>
                <a:lnTo>
                  <a:pt x="4571" y="1976"/>
                </a:lnTo>
                <a:lnTo>
                  <a:pt x="5348" y="1475"/>
                </a:lnTo>
                <a:lnTo>
                  <a:pt x="6169" y="1040"/>
                </a:lnTo>
                <a:lnTo>
                  <a:pt x="7031" y="676"/>
                </a:lnTo>
                <a:lnTo>
                  <a:pt x="7928" y="386"/>
                </a:lnTo>
                <a:lnTo>
                  <a:pt x="8858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1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7" y="3163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49"/>
                </a:lnTo>
                <a:lnTo>
                  <a:pt x="20560" y="6170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30"/>
                </a:lnTo>
                <a:lnTo>
                  <a:pt x="20125" y="16251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7" y="18437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1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8" y="21426"/>
                </a:lnTo>
                <a:lnTo>
                  <a:pt x="7928" y="21214"/>
                </a:lnTo>
                <a:lnTo>
                  <a:pt x="7031" y="20924"/>
                </a:lnTo>
                <a:lnTo>
                  <a:pt x="6169" y="20560"/>
                </a:lnTo>
                <a:lnTo>
                  <a:pt x="5348" y="20125"/>
                </a:lnTo>
                <a:lnTo>
                  <a:pt x="4571" y="19624"/>
                </a:lnTo>
                <a:lnTo>
                  <a:pt x="3841" y="19060"/>
                </a:lnTo>
                <a:lnTo>
                  <a:pt x="3162" y="18437"/>
                </a:lnTo>
                <a:lnTo>
                  <a:pt x="2539" y="17758"/>
                </a:lnTo>
                <a:lnTo>
                  <a:pt x="1975" y="17028"/>
                </a:lnTo>
                <a:lnTo>
                  <a:pt x="1474" y="16251"/>
                </a:lnTo>
                <a:lnTo>
                  <a:pt x="1040" y="15430"/>
                </a:lnTo>
                <a:lnTo>
                  <a:pt x="675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object 13"/>
          <p:cNvSpPr txBox="1"/>
          <p:nvPr/>
        </p:nvSpPr>
        <p:spPr>
          <a:xfrm>
            <a:off x="4950607" y="4223966"/>
            <a:ext cx="4311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4400" spc="55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å</a:t>
            </a:r>
          </a:p>
        </p:txBody>
      </p:sp>
      <p:sp>
        <p:nvSpPr>
          <p:cNvPr id="453" name="object 14"/>
          <p:cNvSpPr/>
          <p:nvPr/>
        </p:nvSpPr>
        <p:spPr>
          <a:xfrm>
            <a:off x="3022600" y="38561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3"/>
                </a:lnTo>
                <a:lnTo>
                  <a:pt x="4920" y="1739"/>
                </a:lnTo>
                <a:lnTo>
                  <a:pt x="3715" y="2648"/>
                </a:lnTo>
                <a:lnTo>
                  <a:pt x="2649" y="3713"/>
                </a:lnTo>
                <a:lnTo>
                  <a:pt x="1740" y="4918"/>
                </a:lnTo>
                <a:lnTo>
                  <a:pt x="1004" y="6246"/>
                </a:lnTo>
                <a:lnTo>
                  <a:pt x="457" y="7680"/>
                </a:lnTo>
                <a:lnTo>
                  <a:pt x="117" y="9203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3"/>
                </a:lnTo>
                <a:lnTo>
                  <a:pt x="21143" y="7680"/>
                </a:lnTo>
                <a:lnTo>
                  <a:pt x="20596" y="6246"/>
                </a:lnTo>
                <a:lnTo>
                  <a:pt x="19860" y="4918"/>
                </a:lnTo>
                <a:lnTo>
                  <a:pt x="18950" y="3713"/>
                </a:lnTo>
                <a:lnTo>
                  <a:pt x="17885" y="2648"/>
                </a:lnTo>
                <a:lnTo>
                  <a:pt x="16680" y="1739"/>
                </a:lnTo>
                <a:lnTo>
                  <a:pt x="15352" y="1003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object 15"/>
          <p:cNvSpPr/>
          <p:nvPr/>
        </p:nvSpPr>
        <p:spPr>
          <a:xfrm>
            <a:off x="3022600" y="3856101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3"/>
                </a:lnTo>
                <a:lnTo>
                  <a:pt x="457" y="7680"/>
                </a:lnTo>
                <a:lnTo>
                  <a:pt x="1004" y="6246"/>
                </a:lnTo>
                <a:lnTo>
                  <a:pt x="1740" y="4918"/>
                </a:lnTo>
                <a:lnTo>
                  <a:pt x="2649" y="3713"/>
                </a:lnTo>
                <a:lnTo>
                  <a:pt x="3715" y="2648"/>
                </a:lnTo>
                <a:lnTo>
                  <a:pt x="4920" y="1739"/>
                </a:lnTo>
                <a:lnTo>
                  <a:pt x="6248" y="1003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3"/>
                </a:lnTo>
                <a:lnTo>
                  <a:pt x="16680" y="1739"/>
                </a:lnTo>
                <a:lnTo>
                  <a:pt x="17885" y="2648"/>
                </a:lnTo>
                <a:lnTo>
                  <a:pt x="18950" y="3713"/>
                </a:lnTo>
                <a:lnTo>
                  <a:pt x="19860" y="4918"/>
                </a:lnTo>
                <a:lnTo>
                  <a:pt x="20596" y="6246"/>
                </a:lnTo>
                <a:lnTo>
                  <a:pt x="21143" y="7680"/>
                </a:lnTo>
                <a:lnTo>
                  <a:pt x="21483" y="9203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5" name="object 16"/>
          <p:cNvSpPr/>
          <p:nvPr/>
        </p:nvSpPr>
        <p:spPr>
          <a:xfrm>
            <a:off x="3022600" y="4648200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6" name="object 17"/>
          <p:cNvSpPr/>
          <p:nvPr/>
        </p:nvSpPr>
        <p:spPr>
          <a:xfrm>
            <a:off x="3022600" y="4648200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7" name="object 18"/>
          <p:cNvSpPr/>
          <p:nvPr/>
        </p:nvSpPr>
        <p:spPr>
          <a:xfrm>
            <a:off x="3022600" y="3063875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8" name="object 19"/>
          <p:cNvSpPr/>
          <p:nvPr/>
        </p:nvSpPr>
        <p:spPr>
          <a:xfrm>
            <a:off x="3022600" y="3063875"/>
            <a:ext cx="647700" cy="64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63" name="object 20"/>
          <p:cNvGrpSpPr/>
          <p:nvPr/>
        </p:nvGrpSpPr>
        <p:grpSpPr>
          <a:xfrm>
            <a:off x="3667125" y="3492119"/>
            <a:ext cx="1035050" cy="895731"/>
            <a:chOff x="0" y="0"/>
            <a:chExt cx="1035050" cy="895729"/>
          </a:xfrm>
        </p:grpSpPr>
        <p:sp>
          <p:nvSpPr>
            <p:cNvPr id="459" name="Shape"/>
            <p:cNvSpPr/>
            <p:nvPr/>
          </p:nvSpPr>
          <p:spPr>
            <a:xfrm>
              <a:off x="952500" y="849471"/>
              <a:ext cx="82550" cy="46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01" y="0"/>
                  </a:moveTo>
                  <a:lnTo>
                    <a:pt x="0" y="11756"/>
                  </a:lnTo>
                  <a:lnTo>
                    <a:pt x="21600" y="21600"/>
                  </a:lnTo>
                  <a:lnTo>
                    <a:pt x="17458" y="3869"/>
                  </a:lnTo>
                  <a:lnTo>
                    <a:pt x="8208" y="3869"/>
                  </a:lnTo>
                  <a:lnTo>
                    <a:pt x="570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Shape"/>
            <p:cNvSpPr/>
            <p:nvPr/>
          </p:nvSpPr>
          <p:spPr>
            <a:xfrm>
              <a:off x="974285" y="842326"/>
              <a:ext cx="15806" cy="1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51" y="0"/>
                  </a:moveTo>
                  <a:lnTo>
                    <a:pt x="0" y="10003"/>
                  </a:lnTo>
                  <a:lnTo>
                    <a:pt x="13097" y="21600"/>
                  </a:lnTo>
                  <a:lnTo>
                    <a:pt x="21600" y="11645"/>
                  </a:lnTo>
                  <a:lnTo>
                    <a:pt x="845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Shape"/>
            <p:cNvSpPr/>
            <p:nvPr/>
          </p:nvSpPr>
          <p:spPr>
            <a:xfrm>
              <a:off x="980469" y="817116"/>
              <a:ext cx="38753" cy="4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9" y="0"/>
                  </a:moveTo>
                  <a:lnTo>
                    <a:pt x="0" y="13398"/>
                  </a:lnTo>
                  <a:lnTo>
                    <a:pt x="5363" y="17820"/>
                  </a:lnTo>
                  <a:lnTo>
                    <a:pt x="1895" y="21600"/>
                  </a:lnTo>
                  <a:lnTo>
                    <a:pt x="21600" y="21600"/>
                  </a:lnTo>
                  <a:lnTo>
                    <a:pt x="121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Shape"/>
            <p:cNvSpPr/>
            <p:nvPr/>
          </p:nvSpPr>
          <p:spPr>
            <a:xfrm>
              <a:off x="0" y="0"/>
              <a:ext cx="980470" cy="84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" y="0"/>
                  </a:moveTo>
                  <a:lnTo>
                    <a:pt x="0" y="181"/>
                  </a:lnTo>
                  <a:lnTo>
                    <a:pt x="21464" y="21600"/>
                  </a:lnTo>
                  <a:lnTo>
                    <a:pt x="21600" y="2141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68" name="object 21"/>
          <p:cNvGrpSpPr/>
          <p:nvPr/>
        </p:nvGrpSpPr>
        <p:grpSpPr>
          <a:xfrm>
            <a:off x="3669029" y="4211828"/>
            <a:ext cx="1009270" cy="290069"/>
            <a:chOff x="0" y="0"/>
            <a:chExt cx="1009269" cy="290067"/>
          </a:xfrm>
        </p:grpSpPr>
        <p:sp>
          <p:nvSpPr>
            <p:cNvPr id="464" name="Shape"/>
            <p:cNvSpPr/>
            <p:nvPr/>
          </p:nvSpPr>
          <p:spPr>
            <a:xfrm>
              <a:off x="925957" y="257844"/>
              <a:ext cx="83313" cy="3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18" y="0"/>
                  </a:moveTo>
                  <a:lnTo>
                    <a:pt x="0" y="21600"/>
                  </a:lnTo>
                  <a:lnTo>
                    <a:pt x="21600" y="10022"/>
                  </a:lnTo>
                  <a:lnTo>
                    <a:pt x="18175" y="2190"/>
                  </a:lnTo>
                  <a:lnTo>
                    <a:pt x="5400" y="219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5" name="Shape"/>
            <p:cNvSpPr/>
            <p:nvPr/>
          </p:nvSpPr>
          <p:spPr>
            <a:xfrm>
              <a:off x="934512" y="248558"/>
              <a:ext cx="1468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0"/>
                  </a:moveTo>
                  <a:lnTo>
                    <a:pt x="0" y="15912"/>
                  </a:lnTo>
                  <a:lnTo>
                    <a:pt x="18051" y="21600"/>
                  </a:lnTo>
                  <a:lnTo>
                    <a:pt x="21600" y="5681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6" name="Shape"/>
            <p:cNvSpPr/>
            <p:nvPr/>
          </p:nvSpPr>
          <p:spPr>
            <a:xfrm>
              <a:off x="936939" y="216407"/>
              <a:ext cx="59120" cy="4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33" y="0"/>
                  </a:moveTo>
                  <a:lnTo>
                    <a:pt x="0" y="15605"/>
                  </a:lnTo>
                  <a:lnTo>
                    <a:pt x="4479" y="17182"/>
                  </a:lnTo>
                  <a:lnTo>
                    <a:pt x="3597" y="21600"/>
                  </a:lnTo>
                  <a:lnTo>
                    <a:pt x="21600" y="21600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Shape"/>
            <p:cNvSpPr/>
            <p:nvPr/>
          </p:nvSpPr>
          <p:spPr>
            <a:xfrm>
              <a:off x="0" y="0"/>
              <a:ext cx="936940" cy="257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0"/>
                  </a:moveTo>
                  <a:lnTo>
                    <a:pt x="0" y="766"/>
                  </a:lnTo>
                  <a:lnTo>
                    <a:pt x="21544" y="21600"/>
                  </a:lnTo>
                  <a:lnTo>
                    <a:pt x="21600" y="2083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73" name="object 22"/>
          <p:cNvGrpSpPr/>
          <p:nvPr/>
        </p:nvGrpSpPr>
        <p:grpSpPr>
          <a:xfrm>
            <a:off x="3668648" y="4564888"/>
            <a:ext cx="1009651" cy="375158"/>
            <a:chOff x="0" y="0"/>
            <a:chExt cx="1009649" cy="375157"/>
          </a:xfrm>
        </p:grpSpPr>
        <p:sp>
          <p:nvSpPr>
            <p:cNvPr id="469" name="Shape"/>
            <p:cNvSpPr/>
            <p:nvPr/>
          </p:nvSpPr>
          <p:spPr>
            <a:xfrm>
              <a:off x="0" y="31440"/>
              <a:ext cx="939585" cy="34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6" y="0"/>
                  </a:moveTo>
                  <a:lnTo>
                    <a:pt x="0" y="21033"/>
                  </a:lnTo>
                  <a:lnTo>
                    <a:pt x="76" y="21600"/>
                  </a:lnTo>
                  <a:lnTo>
                    <a:pt x="21600" y="566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Shape"/>
            <p:cNvSpPr/>
            <p:nvPr/>
          </p:nvSpPr>
          <p:spPr>
            <a:xfrm>
              <a:off x="939584" y="27178"/>
              <a:ext cx="53873" cy="4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498" y="0"/>
                  </a:lnTo>
                  <a:lnTo>
                    <a:pt x="4771" y="4369"/>
                  </a:lnTo>
                  <a:lnTo>
                    <a:pt x="0" y="6430"/>
                  </a:lnTo>
                  <a:lnTo>
                    <a:pt x="446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1" name="Shape"/>
            <p:cNvSpPr/>
            <p:nvPr/>
          </p:nvSpPr>
          <p:spPr>
            <a:xfrm>
              <a:off x="936380" y="27178"/>
              <a:ext cx="15105" cy="13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9" y="0"/>
                  </a:moveTo>
                  <a:lnTo>
                    <a:pt x="0" y="6939"/>
                  </a:lnTo>
                  <a:lnTo>
                    <a:pt x="4582" y="21600"/>
                  </a:lnTo>
                  <a:lnTo>
                    <a:pt x="21600" y="14676"/>
                  </a:lnTo>
                  <a:lnTo>
                    <a:pt x="170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2" name="Shape"/>
            <p:cNvSpPr/>
            <p:nvPr/>
          </p:nvSpPr>
          <p:spPr>
            <a:xfrm>
              <a:off x="925194" y="0"/>
              <a:ext cx="84456" cy="3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61" y="21600"/>
                  </a:lnTo>
                  <a:lnTo>
                    <a:pt x="5912" y="18671"/>
                  </a:lnTo>
                  <a:lnTo>
                    <a:pt x="17458" y="18671"/>
                  </a:lnTo>
                  <a:lnTo>
                    <a:pt x="21600" y="7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77" name="object 23"/>
          <p:cNvGrpSpPr/>
          <p:nvPr/>
        </p:nvGrpSpPr>
        <p:grpSpPr>
          <a:xfrm>
            <a:off x="1725676" y="3313176"/>
            <a:ext cx="1296925" cy="76201"/>
            <a:chOff x="0" y="0"/>
            <a:chExt cx="1296924" cy="76200"/>
          </a:xfrm>
        </p:grpSpPr>
        <p:sp>
          <p:nvSpPr>
            <p:cNvPr id="474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5" name="Rectangle"/>
            <p:cNvSpPr/>
            <p:nvPr/>
          </p:nvSpPr>
          <p:spPr>
            <a:xfrm>
              <a:off x="0" y="31686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6" name="Shape"/>
            <p:cNvSpPr/>
            <p:nvPr/>
          </p:nvSpPr>
          <p:spPr>
            <a:xfrm>
              <a:off x="1233424" y="31686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81" name="object 24"/>
          <p:cNvGrpSpPr/>
          <p:nvPr/>
        </p:nvGrpSpPr>
        <p:grpSpPr>
          <a:xfrm>
            <a:off x="1725676" y="4178300"/>
            <a:ext cx="1296925" cy="76200"/>
            <a:chOff x="0" y="0"/>
            <a:chExt cx="1296924" cy="76200"/>
          </a:xfrm>
        </p:grpSpPr>
        <p:sp>
          <p:nvSpPr>
            <p:cNvPr id="478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9" name="Rectangle"/>
            <p:cNvSpPr/>
            <p:nvPr/>
          </p:nvSpPr>
          <p:spPr>
            <a:xfrm>
              <a:off x="0" y="31686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0" name="Shape"/>
            <p:cNvSpPr/>
            <p:nvPr/>
          </p:nvSpPr>
          <p:spPr>
            <a:xfrm>
              <a:off x="1233424" y="31686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85" name="object 25"/>
          <p:cNvGrpSpPr/>
          <p:nvPr/>
        </p:nvGrpSpPr>
        <p:grpSpPr>
          <a:xfrm>
            <a:off x="1725676" y="4970398"/>
            <a:ext cx="1296925" cy="76201"/>
            <a:chOff x="0" y="0"/>
            <a:chExt cx="1296924" cy="76200"/>
          </a:xfrm>
        </p:grpSpPr>
        <p:sp>
          <p:nvSpPr>
            <p:cNvPr id="482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3" name="Rectangle"/>
            <p:cNvSpPr/>
            <p:nvPr/>
          </p:nvSpPr>
          <p:spPr>
            <a:xfrm>
              <a:off x="0" y="31812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4" name="Shape"/>
            <p:cNvSpPr/>
            <p:nvPr/>
          </p:nvSpPr>
          <p:spPr>
            <a:xfrm>
              <a:off x="1233424" y="31812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7" y="21600"/>
                  </a:lnTo>
                  <a:lnTo>
                    <a:pt x="21600" y="10658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86" name="object 26"/>
          <p:cNvSpPr txBox="1"/>
          <p:nvPr/>
        </p:nvSpPr>
        <p:spPr>
          <a:xfrm>
            <a:off x="1347469" y="3934968"/>
            <a:ext cx="351156" cy="40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defRPr sz="2800" i="1"/>
            </a:pPr>
            <a:r>
              <a:t>x</a:t>
            </a:r>
            <a:r>
              <a:rPr sz="2700" i="0" baseline="-21020"/>
              <a:t>1</a:t>
            </a:r>
          </a:p>
        </p:txBody>
      </p:sp>
      <p:sp>
        <p:nvSpPr>
          <p:cNvPr id="487" name="object 27"/>
          <p:cNvSpPr txBox="1"/>
          <p:nvPr/>
        </p:nvSpPr>
        <p:spPr>
          <a:xfrm>
            <a:off x="1333246" y="4806694"/>
            <a:ext cx="351156" cy="40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defRPr sz="2800" i="1"/>
            </a:pPr>
            <a:r>
              <a:t>x</a:t>
            </a:r>
            <a:r>
              <a:rPr sz="2700" i="0" baseline="-21020"/>
              <a:t>2</a:t>
            </a:r>
          </a:p>
        </p:txBody>
      </p:sp>
      <p:sp>
        <p:nvSpPr>
          <p:cNvPr id="488" name="object 28"/>
          <p:cNvSpPr txBox="1"/>
          <p:nvPr/>
        </p:nvSpPr>
        <p:spPr>
          <a:xfrm>
            <a:off x="3187700" y="3208655"/>
            <a:ext cx="284480" cy="24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2000" i="1"/>
            </a:lvl1pPr>
          </a:lstStyle>
          <a:p>
            <a:r>
              <a:t>50</a:t>
            </a:r>
          </a:p>
        </p:txBody>
      </p:sp>
      <p:sp>
        <p:nvSpPr>
          <p:cNvPr id="489" name="object 29"/>
          <p:cNvSpPr txBox="1"/>
          <p:nvPr/>
        </p:nvSpPr>
        <p:spPr>
          <a:xfrm>
            <a:off x="3116072" y="4028821"/>
            <a:ext cx="363221" cy="24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000" i="1" spc="-4"/>
            </a:pPr>
            <a:r>
              <a:t>-</a:t>
            </a:r>
            <a:r>
              <a:rPr spc="4"/>
              <a:t>30</a:t>
            </a:r>
          </a:p>
        </p:txBody>
      </p:sp>
      <p:sp>
        <p:nvSpPr>
          <p:cNvPr id="490" name="object 30"/>
          <p:cNvSpPr txBox="1"/>
          <p:nvPr/>
        </p:nvSpPr>
        <p:spPr>
          <a:xfrm>
            <a:off x="3146298" y="4806950"/>
            <a:ext cx="415291" cy="24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2000" i="1" spc="4"/>
            </a:lvl1pPr>
          </a:lstStyle>
          <a:p>
            <a:r>
              <a:t>300</a:t>
            </a:r>
          </a:p>
        </p:txBody>
      </p:sp>
      <p:grpSp>
        <p:nvGrpSpPr>
          <p:cNvPr id="494" name="object 31"/>
          <p:cNvGrpSpPr/>
          <p:nvPr/>
        </p:nvGrpSpPr>
        <p:grpSpPr>
          <a:xfrm>
            <a:off x="5757798" y="4537075"/>
            <a:ext cx="865253" cy="76200"/>
            <a:chOff x="0" y="0"/>
            <a:chExt cx="865252" cy="76200"/>
          </a:xfrm>
        </p:grpSpPr>
        <p:sp>
          <p:nvSpPr>
            <p:cNvPr id="491" name="Shape"/>
            <p:cNvSpPr/>
            <p:nvPr/>
          </p:nvSpPr>
          <p:spPr>
            <a:xfrm>
              <a:off x="789051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7" y="12132"/>
                  </a:lnTo>
                  <a:lnTo>
                    <a:pt x="4107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2" name="Rectangle"/>
            <p:cNvSpPr/>
            <p:nvPr/>
          </p:nvSpPr>
          <p:spPr>
            <a:xfrm>
              <a:off x="0" y="31686"/>
              <a:ext cx="78905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3" name="Shape"/>
            <p:cNvSpPr/>
            <p:nvPr/>
          </p:nvSpPr>
          <p:spPr>
            <a:xfrm>
              <a:off x="801751" y="31686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95" name="object 32"/>
          <p:cNvSpPr txBox="1"/>
          <p:nvPr/>
        </p:nvSpPr>
        <p:spPr>
          <a:xfrm>
            <a:off x="6725156" y="3104388"/>
            <a:ext cx="1016001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418" marR="5080" indent="-46352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Activ</a:t>
            </a:r>
            <a:r>
              <a:rPr spc="-15"/>
              <a:t>a</a:t>
            </a:r>
            <a:r>
              <a:rPr spc="-5"/>
              <a:t>tion  Function</a:t>
            </a:r>
          </a:p>
        </p:txBody>
      </p:sp>
      <p:sp>
        <p:nvSpPr>
          <p:cNvPr id="496" name="object 33"/>
          <p:cNvSpPr txBox="1"/>
          <p:nvPr/>
        </p:nvSpPr>
        <p:spPr>
          <a:xfrm>
            <a:off x="6623050" y="3927411"/>
            <a:ext cx="1297306" cy="473782"/>
          </a:xfrm>
          <a:prstGeom prst="rect">
            <a:avLst/>
          </a:prstGeom>
          <a:solidFill>
            <a:srgbClr val="FF66FF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545">
              <a:spcBef>
                <a:spcPts val="2000"/>
              </a:spcBef>
              <a:defRPr sz="3400" i="1" spc="4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</a:t>
            </a:r>
            <a:r>
              <a:rPr i="0"/>
              <a:t>(.)</a:t>
            </a:r>
          </a:p>
        </p:txBody>
      </p:sp>
      <p:grpSp>
        <p:nvGrpSpPr>
          <p:cNvPr id="500" name="object 34"/>
          <p:cNvGrpSpPr/>
          <p:nvPr/>
        </p:nvGrpSpPr>
        <p:grpSpPr>
          <a:xfrm>
            <a:off x="7918450" y="4537075"/>
            <a:ext cx="865126" cy="76200"/>
            <a:chOff x="0" y="0"/>
            <a:chExt cx="865125" cy="76200"/>
          </a:xfrm>
        </p:grpSpPr>
        <p:sp>
          <p:nvSpPr>
            <p:cNvPr id="497" name="Shape"/>
            <p:cNvSpPr/>
            <p:nvPr/>
          </p:nvSpPr>
          <p:spPr>
            <a:xfrm>
              <a:off x="788924" y="0"/>
              <a:ext cx="66804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8" name="Rectangle"/>
            <p:cNvSpPr/>
            <p:nvPr/>
          </p:nvSpPr>
          <p:spPr>
            <a:xfrm>
              <a:off x="0" y="31686"/>
              <a:ext cx="7889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9" name="Shape"/>
            <p:cNvSpPr/>
            <p:nvPr/>
          </p:nvSpPr>
          <p:spPr>
            <a:xfrm>
              <a:off x="801624" y="31686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01" name="object 35"/>
          <p:cNvSpPr txBox="1"/>
          <p:nvPr/>
        </p:nvSpPr>
        <p:spPr>
          <a:xfrm>
            <a:off x="8132064" y="4664709"/>
            <a:ext cx="380366" cy="3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3000" i="1" spc="7" baseline="13887"/>
            </a:pPr>
            <a:r>
              <a:t>y</a:t>
            </a:r>
            <a:r>
              <a:rPr sz="1300" spc="5" baseline="0"/>
              <a:t>(n)</a:t>
            </a:r>
          </a:p>
        </p:txBody>
      </p:sp>
      <p:sp>
        <p:nvSpPr>
          <p:cNvPr id="502" name="object 36"/>
          <p:cNvSpPr txBox="1"/>
          <p:nvPr/>
        </p:nvSpPr>
        <p:spPr>
          <a:xfrm>
            <a:off x="7973314" y="4152265"/>
            <a:ext cx="7112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Outp</a:t>
            </a:r>
            <a:r>
              <a:rPr spc="-10"/>
              <a:t>u</a:t>
            </a:r>
            <a:r>
              <a:t>t</a:t>
            </a:r>
          </a:p>
        </p:txBody>
      </p:sp>
      <p:sp>
        <p:nvSpPr>
          <p:cNvPr id="503" name="object 37"/>
          <p:cNvSpPr txBox="1"/>
          <p:nvPr/>
        </p:nvSpPr>
        <p:spPr>
          <a:xfrm>
            <a:off x="1069644" y="2935808"/>
            <a:ext cx="115443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Fixed</a:t>
            </a:r>
            <a:r>
              <a:rPr spc="-65"/>
              <a:t> </a:t>
            </a:r>
            <a:r>
              <a:t>Input</a:t>
            </a:r>
          </a:p>
        </p:txBody>
      </p:sp>
      <p:sp>
        <p:nvSpPr>
          <p:cNvPr id="504" name="object 38"/>
          <p:cNvSpPr txBox="1"/>
          <p:nvPr/>
        </p:nvSpPr>
        <p:spPr>
          <a:xfrm>
            <a:off x="1383919" y="3588587"/>
            <a:ext cx="146051" cy="24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10"/>
            </a:lvl1pPr>
          </a:lstStyle>
          <a:p>
            <a:r>
              <a:t>0</a:t>
            </a:r>
          </a:p>
        </p:txBody>
      </p:sp>
      <p:sp>
        <p:nvSpPr>
          <p:cNvPr id="505" name="object 39"/>
          <p:cNvSpPr txBox="1"/>
          <p:nvPr/>
        </p:nvSpPr>
        <p:spPr>
          <a:xfrm>
            <a:off x="1229969" y="3380562"/>
            <a:ext cx="969011" cy="35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tabLst>
                <a:tab pos="330200" algn="l"/>
              </a:tabLst>
              <a:defRPr sz="2800" i="1" spc="-5"/>
            </a:pPr>
            <a:r>
              <a:t>x	</a:t>
            </a:r>
            <a:r>
              <a:rPr i="0"/>
              <a:t>=</a:t>
            </a:r>
            <a:r>
              <a:rPr i="0" spc="-80"/>
              <a:t> </a:t>
            </a:r>
            <a:r>
              <a:rPr i="0" spc="-10"/>
              <a:t>+1</a:t>
            </a:r>
          </a:p>
        </p:txBody>
      </p:sp>
      <p:sp>
        <p:nvSpPr>
          <p:cNvPr id="506" name="object 40"/>
          <p:cNvSpPr txBox="1"/>
          <p:nvPr/>
        </p:nvSpPr>
        <p:spPr>
          <a:xfrm>
            <a:off x="487362" y="1844800"/>
            <a:ext cx="1584326" cy="400585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83819" indent="91439">
              <a:spcBef>
                <a:spcPts val="300"/>
              </a:spcBef>
              <a:defRPr sz="1400" spc="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With </a:t>
            </a:r>
            <a:r>
              <a:rPr spc="0"/>
              <a:t>correct</a:t>
            </a:r>
            <a:r>
              <a:rPr spc="-160"/>
              <a:t> </a:t>
            </a:r>
            <a:r>
              <a:rPr spc="0"/>
              <a:t>initial  </a:t>
            </a:r>
            <a:r>
              <a:rPr spc="-5"/>
              <a:t>weights </a:t>
            </a:r>
            <a:r>
              <a:rPr spc="0"/>
              <a:t>and</a:t>
            </a:r>
            <a:r>
              <a:rPr spc="-60"/>
              <a:t> </a:t>
            </a:r>
            <a:r>
              <a:rPr spc="0"/>
              <a:t>bias</a:t>
            </a:r>
          </a:p>
        </p:txBody>
      </p:sp>
      <p:sp>
        <p:nvSpPr>
          <p:cNvPr id="507" name="object 41"/>
          <p:cNvSpPr/>
          <p:nvPr/>
        </p:nvSpPr>
        <p:spPr>
          <a:xfrm>
            <a:off x="6019800" y="5486400"/>
            <a:ext cx="2438400" cy="687389"/>
          </a:xfrm>
          <a:prstGeom prst="rect">
            <a:avLst/>
          </a:prstGeom>
          <a:solidFill>
            <a:srgbClr val="E9FC2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8" name="object 42"/>
          <p:cNvSpPr txBox="1"/>
          <p:nvPr/>
        </p:nvSpPr>
        <p:spPr>
          <a:xfrm>
            <a:off x="6000243" y="5649082"/>
            <a:ext cx="1369696" cy="447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5400">
              <a:defRPr sz="1900" spc="1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sgn</a:t>
            </a:r>
            <a:r>
              <a:rPr b="1"/>
              <a:t>(</a:t>
            </a:r>
            <a:r>
              <a:rPr b="1" spc="-320"/>
              <a:t> </a:t>
            </a:r>
            <a:r>
              <a:rPr i="1" spc="35"/>
              <a:t>x</a:t>
            </a:r>
            <a:r>
              <a:rPr b="1" spc="35"/>
              <a:t>)</a:t>
            </a:r>
            <a:r>
              <a:rPr b="1" spc="-70"/>
              <a:t> </a:t>
            </a:r>
            <a:r>
              <a:rPr spc="5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spc="-45"/>
              <a:t> </a:t>
            </a:r>
            <a:r>
              <a:rPr sz="2800" spc="-44" baseline="36548">
                <a:latin typeface="Symbol"/>
                <a:ea typeface="Symbol"/>
                <a:cs typeface="Symbol"/>
                <a:sym typeface="Symbol"/>
              </a:rPr>
              <a:t>ì</a:t>
            </a:r>
            <a:r>
              <a:rPr sz="2800" spc="-44" baseline="39473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sz="2800" spc="-44" baseline="39473"/>
              <a:t>1</a:t>
            </a:r>
            <a:r>
              <a:rPr sz="2800" b="1" spc="-44" baseline="39473"/>
              <a:t>,</a:t>
            </a:r>
          </a:p>
        </p:txBody>
      </p:sp>
      <p:sp>
        <p:nvSpPr>
          <p:cNvPr id="509" name="object 43"/>
          <p:cNvSpPr txBox="1"/>
          <p:nvPr/>
        </p:nvSpPr>
        <p:spPr>
          <a:xfrm>
            <a:off x="6886768" y="5837016"/>
            <a:ext cx="483235" cy="36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5400">
              <a:defRPr sz="2800" spc="-44" baseline="33625">
                <a:latin typeface="Symbol"/>
                <a:ea typeface="Symbol"/>
                <a:cs typeface="Symbol"/>
                <a:sym typeface="Symbol"/>
              </a:defRPr>
            </a:pPr>
            <a:r>
              <a:t>í</a:t>
            </a:r>
            <a:r>
              <a:rPr sz="1900" spc="-29" baseline="0"/>
              <a:t>-</a:t>
            </a:r>
            <a:r>
              <a:rPr sz="1900" spc="-29" baseline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900" b="1" spc="-29" baseline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</a:p>
        </p:txBody>
      </p:sp>
      <p:sp>
        <p:nvSpPr>
          <p:cNvPr id="510" name="object 44"/>
          <p:cNvSpPr txBox="1"/>
          <p:nvPr/>
        </p:nvSpPr>
        <p:spPr>
          <a:xfrm>
            <a:off x="7552756" y="5475671"/>
            <a:ext cx="911226" cy="65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tabLst>
                <a:tab pos="419100" algn="l"/>
              </a:tabLst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	</a:t>
            </a:r>
            <a:r>
              <a:rPr i="1"/>
              <a:t>x </a:t>
            </a:r>
            <a:r>
              <a:rPr spc="5">
                <a:latin typeface="Symbol"/>
                <a:ea typeface="Symbol"/>
                <a:cs typeface="Symbol"/>
                <a:sym typeface="Symbol"/>
              </a:rPr>
              <a:t>³</a:t>
            </a:r>
            <a:r>
              <a:rPr spc="-175"/>
              <a:t> </a:t>
            </a:r>
            <a:r>
              <a:rPr spc="5"/>
              <a:t>0</a:t>
            </a:r>
          </a:p>
          <a:p>
            <a:pPr>
              <a:spcBef>
                <a:spcPts val="500"/>
              </a:spcBef>
              <a:tabLst>
                <a:tab pos="419100" algn="l"/>
              </a:tabLst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	</a:t>
            </a:r>
            <a:r>
              <a:rPr i="1"/>
              <a:t>x </a:t>
            </a:r>
            <a:r>
              <a:rPr spc="5">
                <a:latin typeface="Symbol"/>
                <a:ea typeface="Symbol"/>
                <a:cs typeface="Symbol"/>
                <a:sym typeface="Symbol"/>
              </a:rPr>
              <a:t>&lt;</a:t>
            </a:r>
            <a:r>
              <a:rPr spc="-175"/>
              <a:t> </a:t>
            </a:r>
            <a:r>
              <a:rPr spc="5"/>
              <a:t>0</a:t>
            </a:r>
          </a:p>
        </p:txBody>
      </p:sp>
      <p:sp>
        <p:nvSpPr>
          <p:cNvPr id="511" name="object 45"/>
          <p:cNvSpPr txBox="1"/>
          <p:nvPr/>
        </p:nvSpPr>
        <p:spPr>
          <a:xfrm>
            <a:off x="6912168" y="5890005"/>
            <a:ext cx="13271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900" spc="5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î</a:t>
            </a:r>
          </a:p>
        </p:txBody>
      </p:sp>
      <p:sp>
        <p:nvSpPr>
          <p:cNvPr id="512" name="object 46"/>
          <p:cNvSpPr txBox="1"/>
          <p:nvPr/>
        </p:nvSpPr>
        <p:spPr>
          <a:xfrm>
            <a:off x="2462554" y="500440"/>
            <a:ext cx="4319271" cy="78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40335">
              <a:spcBef>
                <a:spcPts val="100"/>
              </a:spcBef>
              <a:defRPr sz="3200" b="1">
                <a:solidFill>
                  <a:srgbClr val="FF0000"/>
                </a:solidFill>
              </a:defRPr>
            </a:pPr>
            <a:r>
              <a:t>Solution </a:t>
            </a:r>
            <a:r>
              <a:rPr spc="-20"/>
              <a:t>to </a:t>
            </a:r>
            <a:r>
              <a:t>the</a:t>
            </a:r>
            <a:r>
              <a:rPr spc="-25"/>
              <a:t> </a:t>
            </a:r>
            <a:r>
              <a:rPr spc="-10"/>
              <a:t>Example</a:t>
            </a:r>
          </a:p>
          <a:p>
            <a:pPr indent="12700">
              <a:defRPr sz="2200" b="1" spc="-9">
                <a:solidFill>
                  <a:srgbClr val="FF0000"/>
                </a:solidFill>
              </a:defRPr>
            </a:pPr>
            <a:r>
              <a:t>(with </a:t>
            </a:r>
            <a:r>
              <a:rPr spc="-15"/>
              <a:t>correct </a:t>
            </a:r>
            <a:r>
              <a:rPr spc="-4"/>
              <a:t>initial </a:t>
            </a:r>
            <a:r>
              <a:rPr spc="-15"/>
              <a:t>weights </a:t>
            </a:r>
            <a:r>
              <a:rPr spc="-4"/>
              <a:t>and</a:t>
            </a:r>
            <a:r>
              <a:rPr spc="85"/>
              <a:t> </a:t>
            </a:r>
            <a:r>
              <a:rPr spc="-4"/>
              <a:t>bias)</a:t>
            </a:r>
          </a:p>
        </p:txBody>
      </p:sp>
      <p:sp>
        <p:nvSpPr>
          <p:cNvPr id="513" name="object 61"/>
          <p:cNvSpPr/>
          <p:nvPr/>
        </p:nvSpPr>
        <p:spPr>
          <a:xfrm>
            <a:off x="1396619" y="366671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4" name="object 62"/>
          <p:cNvSpPr/>
          <p:nvPr/>
        </p:nvSpPr>
        <p:spPr>
          <a:xfrm>
            <a:off x="1396619" y="344174"/>
            <a:ext cx="6495924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5" name="object 63"/>
          <p:cNvSpPr/>
          <p:nvPr/>
        </p:nvSpPr>
        <p:spPr>
          <a:xfrm>
            <a:off x="1396619" y="1408071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" name="object 64"/>
          <p:cNvSpPr/>
          <p:nvPr/>
        </p:nvSpPr>
        <p:spPr>
          <a:xfrm>
            <a:off x="1396619" y="1385574"/>
            <a:ext cx="6495924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7" name="object 65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object 46"/>
          <p:cNvSpPr txBox="1"/>
          <p:nvPr/>
        </p:nvSpPr>
        <p:spPr>
          <a:xfrm>
            <a:off x="2516948" y="375871"/>
            <a:ext cx="4319271" cy="78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40335">
              <a:spcBef>
                <a:spcPts val="100"/>
              </a:spcBef>
              <a:defRPr sz="3200" b="1">
                <a:solidFill>
                  <a:srgbClr val="FF0000"/>
                </a:solidFill>
              </a:defRPr>
            </a:pPr>
            <a:r>
              <a:t>Solution </a:t>
            </a:r>
            <a:r>
              <a:rPr spc="-20"/>
              <a:t>to </a:t>
            </a:r>
            <a:r>
              <a:t>the</a:t>
            </a:r>
            <a:r>
              <a:rPr spc="-25"/>
              <a:t> </a:t>
            </a:r>
            <a:r>
              <a:rPr spc="-10"/>
              <a:t>Example</a:t>
            </a:r>
          </a:p>
          <a:p>
            <a:pPr indent="12700">
              <a:defRPr sz="2200" b="1" spc="-9">
                <a:solidFill>
                  <a:srgbClr val="FF0000"/>
                </a:solidFill>
              </a:defRPr>
            </a:pPr>
            <a:r>
              <a:t>(with </a:t>
            </a:r>
            <a:r>
              <a:rPr spc="-15"/>
              <a:t>correct </a:t>
            </a:r>
            <a:r>
              <a:rPr spc="-4"/>
              <a:t>initial </a:t>
            </a:r>
            <a:r>
              <a:rPr spc="-15"/>
              <a:t>weights </a:t>
            </a:r>
            <a:r>
              <a:rPr spc="-4"/>
              <a:t>and</a:t>
            </a:r>
            <a:r>
              <a:rPr spc="85"/>
              <a:t> </a:t>
            </a:r>
            <a:r>
              <a:rPr spc="-4"/>
              <a:t>bias)</a:t>
            </a:r>
          </a:p>
        </p:txBody>
      </p:sp>
      <p:sp>
        <p:nvSpPr>
          <p:cNvPr id="520" name="object 61"/>
          <p:cNvSpPr/>
          <p:nvPr/>
        </p:nvSpPr>
        <p:spPr>
          <a:xfrm>
            <a:off x="1454213" y="220023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1" name="object 62"/>
          <p:cNvSpPr/>
          <p:nvPr/>
        </p:nvSpPr>
        <p:spPr>
          <a:xfrm>
            <a:off x="1454213" y="197526"/>
            <a:ext cx="6495924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2" name="object 63"/>
          <p:cNvSpPr/>
          <p:nvPr/>
        </p:nvSpPr>
        <p:spPr>
          <a:xfrm>
            <a:off x="1454213" y="1439223"/>
            <a:ext cx="6495924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" name="object 64"/>
          <p:cNvSpPr/>
          <p:nvPr/>
        </p:nvSpPr>
        <p:spPr>
          <a:xfrm>
            <a:off x="1454213" y="1416726"/>
            <a:ext cx="6495924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24" name="Screenshot 2020-05-25 at 12.42.06 PM.png" descr="Screenshot 2020-05-25 at 12.42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89" y="1601421"/>
            <a:ext cx="7950190" cy="4599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object 2"/>
          <p:cNvSpPr/>
          <p:nvPr/>
        </p:nvSpPr>
        <p:spPr>
          <a:xfrm>
            <a:off x="1066800" y="1943480"/>
            <a:ext cx="1447800" cy="2133601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7" name="object 3"/>
          <p:cNvSpPr/>
          <p:nvPr/>
        </p:nvSpPr>
        <p:spPr>
          <a:xfrm>
            <a:off x="1066800" y="1943480"/>
            <a:ext cx="1447800" cy="213360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8" name="object 4"/>
          <p:cNvSpPr/>
          <p:nvPr/>
        </p:nvSpPr>
        <p:spPr>
          <a:xfrm>
            <a:off x="1143000" y="3696079"/>
            <a:ext cx="1317625" cy="304801"/>
          </a:xfrm>
          <a:prstGeom prst="rect">
            <a:avLst/>
          </a:prstGeom>
          <a:solidFill>
            <a:srgbClr val="66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9" name="object 5"/>
          <p:cNvSpPr txBox="1"/>
          <p:nvPr/>
        </p:nvSpPr>
        <p:spPr>
          <a:xfrm>
            <a:off x="1196644" y="3185836"/>
            <a:ext cx="1176020" cy="7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900"/>
              </a:spcBef>
              <a:defRPr sz="2800" i="1"/>
            </a:pPr>
            <a:r>
              <a:t>x</a:t>
            </a:r>
            <a:r>
              <a:rPr sz="2700" i="0" baseline="-21020"/>
              <a:t>2 </a:t>
            </a:r>
            <a:r>
              <a:rPr sz="1800" i="0"/>
              <a:t>=</a:t>
            </a:r>
            <a:r>
              <a:rPr sz="1800" i="0" spc="-25"/>
              <a:t> </a:t>
            </a:r>
            <a:r>
              <a:rPr sz="1800" i="0"/>
              <a:t>17.9</a:t>
            </a:r>
          </a:p>
          <a:p>
            <a:pPr indent="38100">
              <a:spcBef>
                <a:spcPts val="900"/>
              </a:spcBef>
              <a:defRPr sz="1400">
                <a:solidFill>
                  <a:srgbClr val="000099"/>
                </a:solidFill>
              </a:defRPr>
            </a:pPr>
            <a:r>
              <a:t>Class</a:t>
            </a:r>
            <a:r>
              <a:rPr spc="-25"/>
              <a:t> </a:t>
            </a:r>
            <a:r>
              <a:rPr spc="-5"/>
              <a:t>Unknown</a:t>
            </a:r>
          </a:p>
        </p:txBody>
      </p:sp>
      <p:sp>
        <p:nvSpPr>
          <p:cNvPr id="530" name="object 6"/>
          <p:cNvSpPr txBox="1"/>
          <p:nvPr/>
        </p:nvSpPr>
        <p:spPr>
          <a:xfrm>
            <a:off x="1196644" y="2173604"/>
            <a:ext cx="918845" cy="71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91770">
              <a:lnSpc>
                <a:spcPts val="2000"/>
              </a:lnSpc>
              <a:spcBef>
                <a:spcPts val="100"/>
              </a:spcBef>
              <a:defRPr spc="10"/>
            </a:pPr>
            <a:r>
              <a:t>0</a:t>
            </a:r>
          </a:p>
          <a:p>
            <a:pPr indent="38100">
              <a:lnSpc>
                <a:spcPts val="3200"/>
              </a:lnSpc>
              <a:defRPr sz="2800" i="1"/>
            </a:pPr>
            <a:r>
              <a:t>x</a:t>
            </a:r>
            <a:r>
              <a:rPr sz="2700" i="0" baseline="-21020"/>
              <a:t>1 </a:t>
            </a:r>
            <a:r>
              <a:rPr sz="1800" i="0"/>
              <a:t>=</a:t>
            </a:r>
            <a:r>
              <a:rPr sz="1800" i="0" spc="-65"/>
              <a:t> </a:t>
            </a:r>
            <a:r>
              <a:rPr sz="1800" i="0"/>
              <a:t>140</a:t>
            </a:r>
          </a:p>
        </p:txBody>
      </p:sp>
      <p:sp>
        <p:nvSpPr>
          <p:cNvPr id="531" name="object 7"/>
          <p:cNvSpPr txBox="1"/>
          <p:nvPr/>
        </p:nvSpPr>
        <p:spPr>
          <a:xfrm>
            <a:off x="1222044" y="1966212"/>
            <a:ext cx="969011" cy="35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tabLst>
                <a:tab pos="330200" algn="l"/>
              </a:tabLst>
              <a:defRPr sz="2800" i="1" spc="-5"/>
            </a:pPr>
            <a:r>
              <a:t>x	</a:t>
            </a:r>
            <a:r>
              <a:rPr i="0"/>
              <a:t>=</a:t>
            </a:r>
            <a:r>
              <a:rPr i="0" spc="-85"/>
              <a:t> </a:t>
            </a:r>
            <a:r>
              <a:rPr i="0" spc="-10"/>
              <a:t>+1</a:t>
            </a:r>
          </a:p>
        </p:txBody>
      </p:sp>
      <p:sp>
        <p:nvSpPr>
          <p:cNvPr id="532" name="object 8"/>
          <p:cNvSpPr txBox="1"/>
          <p:nvPr/>
        </p:nvSpPr>
        <p:spPr>
          <a:xfrm>
            <a:off x="2905106" y="6282880"/>
            <a:ext cx="3766822" cy="26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z="2000" spc="-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</a:t>
            </a:r>
            <a:r>
              <a:rPr spc="-9"/>
              <a:t>unkown </a:t>
            </a:r>
            <a:r>
              <a:rPr spc="-15"/>
              <a:t>fruit belonge </a:t>
            </a:r>
            <a:r>
              <a:t>to the</a:t>
            </a:r>
            <a:r>
              <a:rPr spc="-50"/>
              <a:t> </a:t>
            </a:r>
            <a:r>
              <a:rPr spc="-19"/>
              <a:t>class</a:t>
            </a:r>
          </a:p>
        </p:txBody>
      </p:sp>
      <p:sp>
        <p:nvSpPr>
          <p:cNvPr id="533" name="object 9"/>
          <p:cNvSpPr txBox="1"/>
          <p:nvPr/>
        </p:nvSpPr>
        <p:spPr>
          <a:xfrm>
            <a:off x="1121053" y="4111116"/>
            <a:ext cx="5652137" cy="738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lnSpc>
                <a:spcPts val="2000"/>
              </a:lnSpc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Now use </a:t>
            </a:r>
            <a:r>
              <a:rPr spc="0" dirty="0"/>
              <a:t>the </a:t>
            </a:r>
            <a:r>
              <a:rPr dirty="0"/>
              <a:t>above model </a:t>
            </a:r>
            <a:r>
              <a:rPr spc="0" dirty="0"/>
              <a:t>to </a:t>
            </a:r>
            <a:r>
              <a:rPr dirty="0"/>
              <a:t>classify </a:t>
            </a:r>
            <a:r>
              <a:rPr spc="0" dirty="0"/>
              <a:t>the </a:t>
            </a:r>
            <a:r>
              <a:rPr spc="-10" dirty="0"/>
              <a:t>unknown</a:t>
            </a:r>
            <a:r>
              <a:rPr spc="55" dirty="0"/>
              <a:t> </a:t>
            </a:r>
            <a:r>
              <a:rPr spc="0" dirty="0"/>
              <a:t>fruit.</a:t>
            </a:r>
          </a:p>
          <a:p>
            <a:pPr indent="59689">
              <a:lnSpc>
                <a:spcPts val="3200"/>
              </a:lnSpc>
              <a:defRPr sz="2000" b="1" spc="-7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x</a:t>
            </a:r>
            <a:r>
              <a:rPr spc="75" dirty="0"/>
              <a:t>(</a:t>
            </a:r>
            <a:r>
              <a:rPr b="0" spc="-9" dirty="0"/>
              <a:t>un</a:t>
            </a:r>
            <a:r>
              <a:rPr b="0" spc="-19" dirty="0"/>
              <a:t>k</a:t>
            </a:r>
            <a:r>
              <a:rPr b="0" spc="-9" dirty="0"/>
              <a:t>no</a:t>
            </a:r>
            <a:r>
              <a:rPr b="0" spc="-30" dirty="0"/>
              <a:t>w</a:t>
            </a:r>
            <a:r>
              <a:rPr b="0" spc="110" dirty="0"/>
              <a:t>n</a:t>
            </a:r>
            <a:r>
              <a:rPr spc="-4" dirty="0"/>
              <a:t>)</a:t>
            </a:r>
            <a:r>
              <a:rPr spc="-50" dirty="0"/>
              <a:t> </a:t>
            </a:r>
            <a:r>
              <a:rPr b="0" spc="-9" dirty="0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40" dirty="0"/>
              <a:t> </a:t>
            </a:r>
            <a:r>
              <a:rPr sz="4200" b="0" spc="-277" baseline="-2975" dirty="0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-19" dirty="0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b="0" spc="-170" dirty="0"/>
              <a:t>1</a:t>
            </a:r>
            <a:r>
              <a:rPr spc="-4" dirty="0"/>
              <a:t>,</a:t>
            </a:r>
            <a:r>
              <a:rPr spc="-260" dirty="0"/>
              <a:t> </a:t>
            </a:r>
            <a:r>
              <a:rPr b="0" spc="-9" dirty="0"/>
              <a:t>14</a:t>
            </a:r>
            <a:r>
              <a:rPr b="0" spc="-25" dirty="0"/>
              <a:t>0</a:t>
            </a:r>
            <a:r>
              <a:rPr spc="-4" dirty="0"/>
              <a:t>,</a:t>
            </a:r>
            <a:r>
              <a:rPr spc="-254" dirty="0"/>
              <a:t> </a:t>
            </a:r>
            <a:r>
              <a:rPr b="0" spc="-9" dirty="0"/>
              <a:t>1</a:t>
            </a:r>
            <a:r>
              <a:rPr b="0" spc="-25" dirty="0"/>
              <a:t>7</a:t>
            </a:r>
            <a:r>
              <a:rPr spc="-4" dirty="0"/>
              <a:t>.</a:t>
            </a:r>
            <a:r>
              <a:rPr b="0" spc="35" dirty="0"/>
              <a:t>9</a:t>
            </a:r>
            <a:r>
              <a:rPr sz="4200" b="0" spc="-562" baseline="-2975" dirty="0">
                <a:latin typeface="Symbol"/>
                <a:ea typeface="Symbol"/>
                <a:cs typeface="Symbol"/>
                <a:sym typeface="Symbol"/>
              </a:rPr>
              <a:t>]</a:t>
            </a:r>
            <a:r>
              <a:rPr sz="1700" b="0" i="1" spc="0" baseline="60386" dirty="0"/>
              <a:t>T</a:t>
            </a:r>
          </a:p>
        </p:txBody>
      </p:sp>
      <p:sp>
        <p:nvSpPr>
          <p:cNvPr id="534" name="object 10"/>
          <p:cNvSpPr txBox="1"/>
          <p:nvPr/>
        </p:nvSpPr>
        <p:spPr>
          <a:xfrm>
            <a:off x="1142595" y="4845830"/>
            <a:ext cx="7654292" cy="131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805815">
              <a:lnSpc>
                <a:spcPts val="3300"/>
              </a:lnSpc>
              <a:spcBef>
                <a:spcPts val="100"/>
              </a:spcBef>
              <a:defRPr sz="2000" b="1" spc="3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</a:t>
            </a:r>
            <a:r>
              <a:rPr spc="15"/>
              <a:t>(</a:t>
            </a:r>
            <a:r>
              <a:rPr b="0" spc="-50"/>
              <a:t>3</a:t>
            </a:r>
            <a:r>
              <a:rPr spc="-4"/>
              <a:t>)</a:t>
            </a:r>
            <a:r>
              <a:rPr spc="-50"/>
              <a:t> </a:t>
            </a:r>
            <a:r>
              <a:rPr b="0" spc="-9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b="0" spc="-140"/>
              <a:t> </a:t>
            </a:r>
            <a:r>
              <a:rPr sz="4200" b="0" spc="-367" baseline="-2975">
                <a:latin typeface="Symbol"/>
                <a:ea typeface="Symbol"/>
                <a:cs typeface="Symbol"/>
                <a:sym typeface="Symbol"/>
              </a:rPr>
              <a:t>[</a:t>
            </a:r>
            <a:r>
              <a:rPr b="0" spc="-9"/>
              <a:t>5</a:t>
            </a:r>
            <a:r>
              <a:rPr b="0" spc="-19"/>
              <a:t>0</a:t>
            </a:r>
            <a:r>
              <a:rPr spc="-4"/>
              <a:t>,</a:t>
            </a:r>
            <a:r>
              <a:rPr spc="-35"/>
              <a:t> </a:t>
            </a:r>
            <a:r>
              <a:rPr b="0" spc="-9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b="0" spc="-190"/>
              <a:t> </a:t>
            </a:r>
            <a:r>
              <a:rPr b="0" spc="-9"/>
              <a:t>3</a:t>
            </a:r>
            <a:r>
              <a:rPr b="0" spc="-19"/>
              <a:t>0</a:t>
            </a:r>
            <a:r>
              <a:rPr spc="-4"/>
              <a:t>,</a:t>
            </a:r>
            <a:r>
              <a:rPr spc="-104"/>
              <a:t> </a:t>
            </a:r>
            <a:r>
              <a:rPr b="0" spc="-9"/>
              <a:t>30</a:t>
            </a:r>
            <a:r>
              <a:rPr b="0" spc="25"/>
              <a:t>0</a:t>
            </a:r>
            <a:r>
              <a:rPr sz="4200" b="0" spc="-555" baseline="-2975">
                <a:latin typeface="Symbol"/>
                <a:ea typeface="Symbol"/>
                <a:cs typeface="Symbol"/>
                <a:sym typeface="Symbol"/>
              </a:rPr>
              <a:t>]</a:t>
            </a:r>
            <a:r>
              <a:rPr sz="1700" b="0" i="1" spc="0" baseline="60386"/>
              <a:t>T</a:t>
            </a:r>
            <a:endParaRPr sz="1700" spc="29" baseline="60386"/>
          </a:p>
          <a:p>
            <a:pPr indent="38100">
              <a:lnSpc>
                <a:spcPts val="3800"/>
              </a:lnSpc>
              <a:defRPr sz="2000" i="1" spc="3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y</a:t>
            </a:r>
            <a:r>
              <a:rPr b="1" i="0" spc="75"/>
              <a:t>(</a:t>
            </a:r>
            <a:r>
              <a:rPr i="0" spc="-9"/>
              <a:t>un</a:t>
            </a:r>
            <a:r>
              <a:rPr i="0" spc="-19"/>
              <a:t>k</a:t>
            </a:r>
            <a:r>
              <a:rPr i="0" spc="-9"/>
              <a:t>no</a:t>
            </a:r>
            <a:r>
              <a:rPr i="0" spc="-30"/>
              <a:t>w</a:t>
            </a:r>
            <a:r>
              <a:rPr i="0" spc="110"/>
              <a:t>n</a:t>
            </a:r>
            <a:r>
              <a:rPr b="1" i="0" spc="-4"/>
              <a:t>)</a:t>
            </a:r>
            <a:r>
              <a:rPr b="1" i="0" spc="-50"/>
              <a:t> </a:t>
            </a:r>
            <a:r>
              <a:rPr i="0" spc="-9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i="0" spc="-79"/>
              <a:t> </a:t>
            </a:r>
            <a:r>
              <a:rPr i="0" spc="-4"/>
              <a:t>sg</a:t>
            </a:r>
            <a:r>
              <a:rPr i="0" spc="209"/>
              <a:t>n</a:t>
            </a:r>
            <a:r>
              <a:rPr sz="4800" i="0" spc="-405" baseline="-5127">
                <a:latin typeface="Symbol"/>
                <a:ea typeface="Symbol"/>
                <a:cs typeface="Symbol"/>
                <a:sym typeface="Symbol"/>
              </a:rPr>
              <a:t>(</a:t>
            </a:r>
            <a:r>
              <a:rPr b="1" i="0" spc="50"/>
              <a:t>w</a:t>
            </a:r>
            <a:r>
              <a:rPr sz="1700" spc="0" baseline="43478"/>
              <a:t>T</a:t>
            </a:r>
            <a:r>
              <a:rPr sz="1700" spc="37" baseline="43478"/>
              <a:t> </a:t>
            </a:r>
            <a:r>
              <a:rPr b="1" i="0" spc="15"/>
              <a:t>(</a:t>
            </a:r>
            <a:r>
              <a:rPr i="0" spc="-45"/>
              <a:t>3</a:t>
            </a:r>
            <a:r>
              <a:rPr b="1" i="0" spc="-4"/>
              <a:t>)</a:t>
            </a:r>
            <a:r>
              <a:rPr b="1" i="0" spc="-319"/>
              <a:t> </a:t>
            </a:r>
            <a:r>
              <a:rPr b="1" i="0" spc="-79"/>
              <a:t>x</a:t>
            </a:r>
            <a:r>
              <a:rPr b="1" i="0" spc="79"/>
              <a:t>(</a:t>
            </a:r>
            <a:r>
              <a:rPr i="0" spc="-9"/>
              <a:t>un</a:t>
            </a:r>
            <a:r>
              <a:rPr i="0" spc="-19"/>
              <a:t>k</a:t>
            </a:r>
            <a:r>
              <a:rPr i="0" spc="-9"/>
              <a:t>no</a:t>
            </a:r>
            <a:r>
              <a:rPr i="0" spc="-30"/>
              <a:t>w</a:t>
            </a:r>
            <a:r>
              <a:rPr i="0" spc="104"/>
              <a:t>n</a:t>
            </a:r>
            <a:r>
              <a:rPr b="1" i="0" spc="95"/>
              <a:t>)</a:t>
            </a:r>
            <a:r>
              <a:rPr sz="4800" i="0" spc="-644" baseline="-5127">
                <a:latin typeface="Symbol"/>
                <a:ea typeface="Symbol"/>
                <a:cs typeface="Symbol"/>
                <a:sym typeface="Symbol"/>
              </a:rPr>
              <a:t>)</a:t>
            </a:r>
            <a:r>
              <a:rPr sz="4800" i="0" spc="-540" baseline="-5127"/>
              <a:t> </a:t>
            </a:r>
            <a:r>
              <a:rPr i="0" spc="-9">
                <a:latin typeface="Symbol"/>
                <a:ea typeface="Symbol"/>
                <a:cs typeface="Symbol"/>
                <a:sym typeface="Symbol"/>
              </a:rPr>
              <a:t>=</a:t>
            </a:r>
            <a:r>
              <a:rPr i="0" spc="-85"/>
              <a:t> </a:t>
            </a:r>
            <a:r>
              <a:rPr i="0" spc="-4"/>
              <a:t>sg</a:t>
            </a:r>
            <a:r>
              <a:rPr i="0" spc="215"/>
              <a:t>n</a:t>
            </a:r>
            <a:r>
              <a:rPr sz="4000" i="0" spc="-232" baseline="-3085">
                <a:latin typeface="Symbol"/>
                <a:ea typeface="Symbol"/>
                <a:cs typeface="Symbol"/>
                <a:sym typeface="Symbol"/>
              </a:rPr>
              <a:t>(</a:t>
            </a:r>
            <a:r>
              <a:rPr i="0" spc="-9"/>
              <a:t>50</a:t>
            </a:r>
            <a:r>
              <a:rPr i="0" spc="-270"/>
              <a:t> </a:t>
            </a:r>
            <a:r>
              <a:rPr i="0" spc="79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i="0" spc="-9"/>
              <a:t>1</a:t>
            </a:r>
            <a:r>
              <a:rPr i="0" spc="-300"/>
              <a:t> </a:t>
            </a:r>
            <a:r>
              <a:rPr i="0" spc="-9"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i="0" spc="-195"/>
              <a:t> </a:t>
            </a:r>
            <a:r>
              <a:rPr i="0" spc="-9"/>
              <a:t>30</a:t>
            </a:r>
            <a:r>
              <a:rPr i="0" spc="-270"/>
              <a:t> </a:t>
            </a:r>
            <a:r>
              <a:rPr i="0" spc="79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i="0" spc="-9"/>
              <a:t>140</a:t>
            </a:r>
            <a:r>
              <a:rPr i="0" spc="-155"/>
              <a:t> </a:t>
            </a:r>
            <a:r>
              <a:rPr i="0" spc="-9">
                <a:latin typeface="Symbol"/>
                <a:ea typeface="Symbol"/>
                <a:cs typeface="Symbol"/>
                <a:sym typeface="Symbol"/>
              </a:rPr>
              <a:t>+</a:t>
            </a:r>
            <a:r>
              <a:rPr i="0" spc="-159"/>
              <a:t> </a:t>
            </a:r>
            <a:r>
              <a:rPr i="0" spc="-9"/>
              <a:t>300</a:t>
            </a:r>
            <a:r>
              <a:rPr i="0" spc="-275"/>
              <a:t> </a:t>
            </a:r>
            <a:r>
              <a:rPr i="0" spc="79"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i="0" spc="-9"/>
              <a:t>1</a:t>
            </a:r>
            <a:r>
              <a:rPr i="0" spc="-15"/>
              <a:t>7</a:t>
            </a:r>
            <a:r>
              <a:rPr b="1" i="0" spc="-15"/>
              <a:t>.</a:t>
            </a:r>
            <a:r>
              <a:rPr i="0" spc="110"/>
              <a:t>9</a:t>
            </a:r>
            <a:r>
              <a:rPr sz="4000" i="0" spc="-367" baseline="-3085">
                <a:latin typeface="Symbol"/>
                <a:ea typeface="Symbol"/>
                <a:cs typeface="Symbol"/>
                <a:sym typeface="Symbol"/>
              </a:rPr>
              <a:t>)</a:t>
            </a:r>
            <a:endParaRPr sz="4000" i="0" spc="79" baseline="-3085">
              <a:latin typeface="Symbol"/>
              <a:ea typeface="Symbol"/>
              <a:cs typeface="Symbol"/>
              <a:sym typeface="Symbol"/>
            </a:endParaRPr>
          </a:p>
          <a:p>
            <a:pPr indent="1344930">
              <a:spcBef>
                <a:spcPts val="900"/>
              </a:spcBef>
              <a:defRPr sz="2000" spc="-9">
                <a:latin typeface="Symbol"/>
                <a:ea typeface="Symbol"/>
                <a:cs typeface="Symbol"/>
                <a:sym typeface="Symbol"/>
              </a:defRPr>
            </a:pPr>
            <a:r>
              <a:t>=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-15">
                <a:latin typeface="Times New Roman"/>
                <a:ea typeface="Times New Roman"/>
                <a:cs typeface="Times New Roman"/>
                <a:sym typeface="Times New Roman"/>
              </a:rPr>
              <a:t>sgn</a:t>
            </a:r>
            <a:r>
              <a:rPr b="1" spc="-15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pc="-15">
                <a:latin typeface="Times New Roman"/>
                <a:ea typeface="Times New Roman"/>
                <a:cs typeface="Times New Roman"/>
                <a:sym typeface="Times New Roman"/>
              </a:rPr>
              <a:t>1220</a:t>
            </a:r>
            <a:r>
              <a:rPr b="1" spc="-15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t>=</a:t>
            </a:r>
            <a:r>
              <a:rPr spc="-13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pc="-15"/>
              <a:t>+</a:t>
            </a:r>
            <a:r>
              <a:rPr spc="-15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535" name="object 11"/>
          <p:cNvSpPr/>
          <p:nvPr/>
        </p:nvSpPr>
        <p:spPr>
          <a:xfrm>
            <a:off x="4830826" y="2738753"/>
            <a:ext cx="1079501" cy="100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817" y="44"/>
                </a:lnTo>
                <a:lnTo>
                  <a:pt x="8858" y="174"/>
                </a:lnTo>
                <a:lnTo>
                  <a:pt x="7928" y="386"/>
                </a:lnTo>
                <a:lnTo>
                  <a:pt x="7031" y="676"/>
                </a:lnTo>
                <a:lnTo>
                  <a:pt x="6169" y="1040"/>
                </a:lnTo>
                <a:lnTo>
                  <a:pt x="5348" y="1475"/>
                </a:lnTo>
                <a:lnTo>
                  <a:pt x="4571" y="1976"/>
                </a:lnTo>
                <a:lnTo>
                  <a:pt x="3841" y="2540"/>
                </a:lnTo>
                <a:lnTo>
                  <a:pt x="3162" y="3163"/>
                </a:lnTo>
                <a:lnTo>
                  <a:pt x="2539" y="3842"/>
                </a:lnTo>
                <a:lnTo>
                  <a:pt x="1975" y="4572"/>
                </a:lnTo>
                <a:lnTo>
                  <a:pt x="1474" y="5349"/>
                </a:lnTo>
                <a:lnTo>
                  <a:pt x="1040" y="6170"/>
                </a:lnTo>
                <a:lnTo>
                  <a:pt x="675" y="7032"/>
                </a:lnTo>
                <a:lnTo>
                  <a:pt x="386" y="7929"/>
                </a:lnTo>
                <a:lnTo>
                  <a:pt x="174" y="8859"/>
                </a:lnTo>
                <a:lnTo>
                  <a:pt x="44" y="9817"/>
                </a:lnTo>
                <a:lnTo>
                  <a:pt x="0" y="10800"/>
                </a:lnTo>
                <a:lnTo>
                  <a:pt x="44" y="11783"/>
                </a:lnTo>
                <a:lnTo>
                  <a:pt x="174" y="12741"/>
                </a:lnTo>
                <a:lnTo>
                  <a:pt x="386" y="13671"/>
                </a:lnTo>
                <a:lnTo>
                  <a:pt x="675" y="14568"/>
                </a:lnTo>
                <a:lnTo>
                  <a:pt x="1040" y="15430"/>
                </a:lnTo>
                <a:lnTo>
                  <a:pt x="1474" y="16251"/>
                </a:lnTo>
                <a:lnTo>
                  <a:pt x="1975" y="17028"/>
                </a:lnTo>
                <a:lnTo>
                  <a:pt x="2539" y="17758"/>
                </a:lnTo>
                <a:lnTo>
                  <a:pt x="3162" y="18437"/>
                </a:lnTo>
                <a:lnTo>
                  <a:pt x="3841" y="19060"/>
                </a:lnTo>
                <a:lnTo>
                  <a:pt x="4571" y="19624"/>
                </a:lnTo>
                <a:lnTo>
                  <a:pt x="5348" y="20125"/>
                </a:lnTo>
                <a:lnTo>
                  <a:pt x="6169" y="20560"/>
                </a:lnTo>
                <a:lnTo>
                  <a:pt x="7031" y="20924"/>
                </a:lnTo>
                <a:lnTo>
                  <a:pt x="7928" y="21214"/>
                </a:lnTo>
                <a:lnTo>
                  <a:pt x="8858" y="21426"/>
                </a:lnTo>
                <a:lnTo>
                  <a:pt x="9817" y="21556"/>
                </a:lnTo>
                <a:lnTo>
                  <a:pt x="10800" y="21600"/>
                </a:lnTo>
                <a:lnTo>
                  <a:pt x="11783" y="21556"/>
                </a:lnTo>
                <a:lnTo>
                  <a:pt x="12741" y="21426"/>
                </a:lnTo>
                <a:lnTo>
                  <a:pt x="13671" y="21214"/>
                </a:lnTo>
                <a:lnTo>
                  <a:pt x="14568" y="20924"/>
                </a:lnTo>
                <a:lnTo>
                  <a:pt x="15429" y="20560"/>
                </a:lnTo>
                <a:lnTo>
                  <a:pt x="16251" y="20125"/>
                </a:lnTo>
                <a:lnTo>
                  <a:pt x="17028" y="19624"/>
                </a:lnTo>
                <a:lnTo>
                  <a:pt x="17758" y="19060"/>
                </a:lnTo>
                <a:lnTo>
                  <a:pt x="18437" y="18437"/>
                </a:lnTo>
                <a:lnTo>
                  <a:pt x="19060" y="17758"/>
                </a:lnTo>
                <a:lnTo>
                  <a:pt x="19624" y="17028"/>
                </a:lnTo>
                <a:lnTo>
                  <a:pt x="20125" y="16251"/>
                </a:lnTo>
                <a:lnTo>
                  <a:pt x="20560" y="15430"/>
                </a:lnTo>
                <a:lnTo>
                  <a:pt x="20924" y="14568"/>
                </a:lnTo>
                <a:lnTo>
                  <a:pt x="21214" y="13671"/>
                </a:lnTo>
                <a:lnTo>
                  <a:pt x="21426" y="12741"/>
                </a:lnTo>
                <a:lnTo>
                  <a:pt x="21556" y="11783"/>
                </a:lnTo>
                <a:lnTo>
                  <a:pt x="21600" y="10800"/>
                </a:lnTo>
                <a:lnTo>
                  <a:pt x="21556" y="9817"/>
                </a:lnTo>
                <a:lnTo>
                  <a:pt x="21426" y="8859"/>
                </a:lnTo>
                <a:lnTo>
                  <a:pt x="21214" y="7929"/>
                </a:lnTo>
                <a:lnTo>
                  <a:pt x="20924" y="7032"/>
                </a:lnTo>
                <a:lnTo>
                  <a:pt x="20560" y="6170"/>
                </a:lnTo>
                <a:lnTo>
                  <a:pt x="20125" y="5349"/>
                </a:lnTo>
                <a:lnTo>
                  <a:pt x="19624" y="4572"/>
                </a:lnTo>
                <a:lnTo>
                  <a:pt x="19060" y="3842"/>
                </a:lnTo>
                <a:lnTo>
                  <a:pt x="18437" y="3163"/>
                </a:lnTo>
                <a:lnTo>
                  <a:pt x="17758" y="2540"/>
                </a:lnTo>
                <a:lnTo>
                  <a:pt x="17028" y="1976"/>
                </a:lnTo>
                <a:lnTo>
                  <a:pt x="16251" y="1475"/>
                </a:lnTo>
                <a:lnTo>
                  <a:pt x="15429" y="1040"/>
                </a:lnTo>
                <a:lnTo>
                  <a:pt x="14568" y="676"/>
                </a:lnTo>
                <a:lnTo>
                  <a:pt x="13671" y="386"/>
                </a:lnTo>
                <a:lnTo>
                  <a:pt x="12741" y="174"/>
                </a:lnTo>
                <a:lnTo>
                  <a:pt x="11783" y="44"/>
                </a:lnTo>
                <a:lnTo>
                  <a:pt x="10800" y="0"/>
                </a:lnTo>
                <a:close/>
              </a:path>
            </a:pathLst>
          </a:custGeom>
          <a:solidFill>
            <a:srgbClr val="4F81B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6" name="object 12"/>
          <p:cNvSpPr/>
          <p:nvPr/>
        </p:nvSpPr>
        <p:spPr>
          <a:xfrm>
            <a:off x="4830826" y="2738753"/>
            <a:ext cx="1079501" cy="100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4" y="9817"/>
                </a:lnTo>
                <a:lnTo>
                  <a:pt x="174" y="8859"/>
                </a:lnTo>
                <a:lnTo>
                  <a:pt x="386" y="7929"/>
                </a:lnTo>
                <a:lnTo>
                  <a:pt x="675" y="7032"/>
                </a:lnTo>
                <a:lnTo>
                  <a:pt x="1040" y="6170"/>
                </a:lnTo>
                <a:lnTo>
                  <a:pt x="1474" y="5349"/>
                </a:lnTo>
                <a:lnTo>
                  <a:pt x="1975" y="4572"/>
                </a:lnTo>
                <a:lnTo>
                  <a:pt x="2539" y="3842"/>
                </a:lnTo>
                <a:lnTo>
                  <a:pt x="3162" y="3163"/>
                </a:lnTo>
                <a:lnTo>
                  <a:pt x="3841" y="2540"/>
                </a:lnTo>
                <a:lnTo>
                  <a:pt x="4571" y="1976"/>
                </a:lnTo>
                <a:lnTo>
                  <a:pt x="5348" y="1475"/>
                </a:lnTo>
                <a:lnTo>
                  <a:pt x="6169" y="1040"/>
                </a:lnTo>
                <a:lnTo>
                  <a:pt x="7031" y="676"/>
                </a:lnTo>
                <a:lnTo>
                  <a:pt x="7928" y="386"/>
                </a:lnTo>
                <a:lnTo>
                  <a:pt x="8858" y="174"/>
                </a:lnTo>
                <a:lnTo>
                  <a:pt x="9817" y="44"/>
                </a:lnTo>
                <a:lnTo>
                  <a:pt x="10800" y="0"/>
                </a:lnTo>
                <a:lnTo>
                  <a:pt x="11783" y="44"/>
                </a:lnTo>
                <a:lnTo>
                  <a:pt x="12741" y="174"/>
                </a:lnTo>
                <a:lnTo>
                  <a:pt x="13671" y="386"/>
                </a:lnTo>
                <a:lnTo>
                  <a:pt x="14568" y="676"/>
                </a:lnTo>
                <a:lnTo>
                  <a:pt x="15429" y="1040"/>
                </a:lnTo>
                <a:lnTo>
                  <a:pt x="16251" y="1475"/>
                </a:lnTo>
                <a:lnTo>
                  <a:pt x="17028" y="1976"/>
                </a:lnTo>
                <a:lnTo>
                  <a:pt x="17758" y="2540"/>
                </a:lnTo>
                <a:lnTo>
                  <a:pt x="18437" y="3163"/>
                </a:lnTo>
                <a:lnTo>
                  <a:pt x="19060" y="3842"/>
                </a:lnTo>
                <a:lnTo>
                  <a:pt x="19624" y="4572"/>
                </a:lnTo>
                <a:lnTo>
                  <a:pt x="20125" y="5349"/>
                </a:lnTo>
                <a:lnTo>
                  <a:pt x="20560" y="6170"/>
                </a:lnTo>
                <a:lnTo>
                  <a:pt x="20924" y="7032"/>
                </a:lnTo>
                <a:lnTo>
                  <a:pt x="21214" y="7929"/>
                </a:lnTo>
                <a:lnTo>
                  <a:pt x="21426" y="8859"/>
                </a:lnTo>
                <a:lnTo>
                  <a:pt x="21556" y="9817"/>
                </a:lnTo>
                <a:lnTo>
                  <a:pt x="21600" y="10800"/>
                </a:lnTo>
                <a:lnTo>
                  <a:pt x="21556" y="11783"/>
                </a:lnTo>
                <a:lnTo>
                  <a:pt x="21426" y="12741"/>
                </a:lnTo>
                <a:lnTo>
                  <a:pt x="21214" y="13671"/>
                </a:lnTo>
                <a:lnTo>
                  <a:pt x="20924" y="14568"/>
                </a:lnTo>
                <a:lnTo>
                  <a:pt x="20560" y="15430"/>
                </a:lnTo>
                <a:lnTo>
                  <a:pt x="20125" y="16251"/>
                </a:lnTo>
                <a:lnTo>
                  <a:pt x="19624" y="17028"/>
                </a:lnTo>
                <a:lnTo>
                  <a:pt x="19060" y="17758"/>
                </a:lnTo>
                <a:lnTo>
                  <a:pt x="18437" y="18437"/>
                </a:lnTo>
                <a:lnTo>
                  <a:pt x="17758" y="19060"/>
                </a:lnTo>
                <a:lnTo>
                  <a:pt x="17028" y="19624"/>
                </a:lnTo>
                <a:lnTo>
                  <a:pt x="16251" y="20125"/>
                </a:lnTo>
                <a:lnTo>
                  <a:pt x="15429" y="20560"/>
                </a:lnTo>
                <a:lnTo>
                  <a:pt x="14568" y="20924"/>
                </a:lnTo>
                <a:lnTo>
                  <a:pt x="13671" y="21214"/>
                </a:lnTo>
                <a:lnTo>
                  <a:pt x="12741" y="21426"/>
                </a:lnTo>
                <a:lnTo>
                  <a:pt x="11783" y="21556"/>
                </a:lnTo>
                <a:lnTo>
                  <a:pt x="10800" y="21600"/>
                </a:lnTo>
                <a:lnTo>
                  <a:pt x="9817" y="21556"/>
                </a:lnTo>
                <a:lnTo>
                  <a:pt x="8858" y="21426"/>
                </a:lnTo>
                <a:lnTo>
                  <a:pt x="7928" y="21214"/>
                </a:lnTo>
                <a:lnTo>
                  <a:pt x="7031" y="20924"/>
                </a:lnTo>
                <a:lnTo>
                  <a:pt x="6169" y="20560"/>
                </a:lnTo>
                <a:lnTo>
                  <a:pt x="5348" y="20125"/>
                </a:lnTo>
                <a:lnTo>
                  <a:pt x="4571" y="19624"/>
                </a:lnTo>
                <a:lnTo>
                  <a:pt x="3841" y="19060"/>
                </a:lnTo>
                <a:lnTo>
                  <a:pt x="3162" y="18437"/>
                </a:lnTo>
                <a:lnTo>
                  <a:pt x="2539" y="17758"/>
                </a:lnTo>
                <a:lnTo>
                  <a:pt x="1975" y="17028"/>
                </a:lnTo>
                <a:lnTo>
                  <a:pt x="1474" y="16251"/>
                </a:lnTo>
                <a:lnTo>
                  <a:pt x="1040" y="15430"/>
                </a:lnTo>
                <a:lnTo>
                  <a:pt x="675" y="14568"/>
                </a:lnTo>
                <a:lnTo>
                  <a:pt x="386" y="13671"/>
                </a:lnTo>
                <a:lnTo>
                  <a:pt x="174" y="12741"/>
                </a:lnTo>
                <a:lnTo>
                  <a:pt x="44" y="11783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7" name="object 13"/>
          <p:cNvSpPr txBox="1"/>
          <p:nvPr/>
        </p:nvSpPr>
        <p:spPr>
          <a:xfrm>
            <a:off x="5103007" y="2890846"/>
            <a:ext cx="4311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4400" spc="55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r>
              <a:t>å</a:t>
            </a:r>
          </a:p>
        </p:txBody>
      </p:sp>
      <p:sp>
        <p:nvSpPr>
          <p:cNvPr id="538" name="object 14"/>
          <p:cNvSpPr/>
          <p:nvPr/>
        </p:nvSpPr>
        <p:spPr>
          <a:xfrm>
            <a:off x="3175000" y="2522853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7"/>
                </a:lnTo>
                <a:lnTo>
                  <a:pt x="457" y="13920"/>
                </a:lnTo>
                <a:lnTo>
                  <a:pt x="1004" y="15354"/>
                </a:lnTo>
                <a:lnTo>
                  <a:pt x="1740" y="16682"/>
                </a:lnTo>
                <a:lnTo>
                  <a:pt x="2649" y="17887"/>
                </a:lnTo>
                <a:lnTo>
                  <a:pt x="3715" y="18952"/>
                </a:lnTo>
                <a:lnTo>
                  <a:pt x="4920" y="19861"/>
                </a:lnTo>
                <a:lnTo>
                  <a:pt x="6248" y="20597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7"/>
                </a:lnTo>
                <a:lnTo>
                  <a:pt x="16680" y="19861"/>
                </a:lnTo>
                <a:lnTo>
                  <a:pt x="17885" y="18952"/>
                </a:lnTo>
                <a:lnTo>
                  <a:pt x="18950" y="17887"/>
                </a:lnTo>
                <a:lnTo>
                  <a:pt x="19860" y="16682"/>
                </a:lnTo>
                <a:lnTo>
                  <a:pt x="20596" y="15354"/>
                </a:lnTo>
                <a:lnTo>
                  <a:pt x="21143" y="13920"/>
                </a:lnTo>
                <a:lnTo>
                  <a:pt x="21483" y="12397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9" name="object 15"/>
          <p:cNvSpPr/>
          <p:nvPr/>
        </p:nvSpPr>
        <p:spPr>
          <a:xfrm>
            <a:off x="3175000" y="2522853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7"/>
                </a:lnTo>
                <a:lnTo>
                  <a:pt x="21143" y="13920"/>
                </a:lnTo>
                <a:lnTo>
                  <a:pt x="20596" y="15354"/>
                </a:lnTo>
                <a:lnTo>
                  <a:pt x="19860" y="16682"/>
                </a:lnTo>
                <a:lnTo>
                  <a:pt x="18950" y="17887"/>
                </a:lnTo>
                <a:lnTo>
                  <a:pt x="17885" y="18952"/>
                </a:lnTo>
                <a:lnTo>
                  <a:pt x="16680" y="19861"/>
                </a:lnTo>
                <a:lnTo>
                  <a:pt x="15352" y="20597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7"/>
                </a:lnTo>
                <a:lnTo>
                  <a:pt x="4920" y="19861"/>
                </a:lnTo>
                <a:lnTo>
                  <a:pt x="3715" y="18952"/>
                </a:lnTo>
                <a:lnTo>
                  <a:pt x="2649" y="17887"/>
                </a:lnTo>
                <a:lnTo>
                  <a:pt x="1740" y="16682"/>
                </a:lnTo>
                <a:lnTo>
                  <a:pt x="1004" y="15354"/>
                </a:lnTo>
                <a:lnTo>
                  <a:pt x="457" y="13920"/>
                </a:lnTo>
                <a:lnTo>
                  <a:pt x="117" y="12397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0" name="object 16"/>
          <p:cNvSpPr/>
          <p:nvPr/>
        </p:nvSpPr>
        <p:spPr>
          <a:xfrm>
            <a:off x="3175000" y="3315079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1" name="object 17"/>
          <p:cNvSpPr/>
          <p:nvPr/>
        </p:nvSpPr>
        <p:spPr>
          <a:xfrm>
            <a:off x="3175000" y="3315079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" name="object 18"/>
          <p:cNvSpPr/>
          <p:nvPr/>
        </p:nvSpPr>
        <p:spPr>
          <a:xfrm>
            <a:off x="3175000" y="1730755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204" y="117"/>
                </a:lnTo>
                <a:lnTo>
                  <a:pt x="7681" y="457"/>
                </a:lnTo>
                <a:lnTo>
                  <a:pt x="6248" y="1004"/>
                </a:lnTo>
                <a:lnTo>
                  <a:pt x="4920" y="1740"/>
                </a:lnTo>
                <a:lnTo>
                  <a:pt x="3715" y="2649"/>
                </a:lnTo>
                <a:lnTo>
                  <a:pt x="2649" y="3715"/>
                </a:lnTo>
                <a:lnTo>
                  <a:pt x="1740" y="4920"/>
                </a:lnTo>
                <a:lnTo>
                  <a:pt x="1004" y="6248"/>
                </a:lnTo>
                <a:lnTo>
                  <a:pt x="457" y="7681"/>
                </a:lnTo>
                <a:lnTo>
                  <a:pt x="117" y="9204"/>
                </a:lnTo>
                <a:lnTo>
                  <a:pt x="0" y="10800"/>
                </a:lnTo>
                <a:lnTo>
                  <a:pt x="117" y="12396"/>
                </a:lnTo>
                <a:lnTo>
                  <a:pt x="457" y="13919"/>
                </a:lnTo>
                <a:lnTo>
                  <a:pt x="1004" y="15352"/>
                </a:lnTo>
                <a:lnTo>
                  <a:pt x="1740" y="16680"/>
                </a:lnTo>
                <a:lnTo>
                  <a:pt x="2649" y="17885"/>
                </a:lnTo>
                <a:lnTo>
                  <a:pt x="3715" y="18950"/>
                </a:lnTo>
                <a:lnTo>
                  <a:pt x="4920" y="19860"/>
                </a:lnTo>
                <a:lnTo>
                  <a:pt x="6248" y="20596"/>
                </a:lnTo>
                <a:lnTo>
                  <a:pt x="7681" y="21143"/>
                </a:lnTo>
                <a:lnTo>
                  <a:pt x="9204" y="21483"/>
                </a:lnTo>
                <a:lnTo>
                  <a:pt x="10800" y="21600"/>
                </a:lnTo>
                <a:lnTo>
                  <a:pt x="12396" y="21483"/>
                </a:lnTo>
                <a:lnTo>
                  <a:pt x="13919" y="21143"/>
                </a:lnTo>
                <a:lnTo>
                  <a:pt x="15352" y="20596"/>
                </a:lnTo>
                <a:lnTo>
                  <a:pt x="16680" y="19860"/>
                </a:lnTo>
                <a:lnTo>
                  <a:pt x="17885" y="18950"/>
                </a:lnTo>
                <a:lnTo>
                  <a:pt x="18950" y="17885"/>
                </a:lnTo>
                <a:lnTo>
                  <a:pt x="19860" y="16680"/>
                </a:lnTo>
                <a:lnTo>
                  <a:pt x="20596" y="15352"/>
                </a:lnTo>
                <a:lnTo>
                  <a:pt x="21143" y="13919"/>
                </a:lnTo>
                <a:lnTo>
                  <a:pt x="21483" y="12396"/>
                </a:lnTo>
                <a:lnTo>
                  <a:pt x="21600" y="10800"/>
                </a:lnTo>
                <a:lnTo>
                  <a:pt x="21483" y="9204"/>
                </a:lnTo>
                <a:lnTo>
                  <a:pt x="21143" y="7681"/>
                </a:lnTo>
                <a:lnTo>
                  <a:pt x="20596" y="6248"/>
                </a:lnTo>
                <a:lnTo>
                  <a:pt x="19860" y="4920"/>
                </a:lnTo>
                <a:lnTo>
                  <a:pt x="18950" y="3715"/>
                </a:lnTo>
                <a:lnTo>
                  <a:pt x="17885" y="2649"/>
                </a:lnTo>
                <a:lnTo>
                  <a:pt x="16680" y="1740"/>
                </a:lnTo>
                <a:lnTo>
                  <a:pt x="15352" y="1004"/>
                </a:lnTo>
                <a:lnTo>
                  <a:pt x="13919" y="457"/>
                </a:lnTo>
                <a:lnTo>
                  <a:pt x="12396" y="117"/>
                </a:lnTo>
                <a:lnTo>
                  <a:pt x="10800" y="0"/>
                </a:lnTo>
                <a:close/>
              </a:path>
            </a:pathLst>
          </a:custGeom>
          <a:solidFill>
            <a:srgbClr val="CCFF3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3" name="object 19"/>
          <p:cNvSpPr/>
          <p:nvPr/>
        </p:nvSpPr>
        <p:spPr>
          <a:xfrm>
            <a:off x="3175000" y="1730755"/>
            <a:ext cx="647700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7" y="9204"/>
                </a:lnTo>
                <a:lnTo>
                  <a:pt x="457" y="7681"/>
                </a:lnTo>
                <a:lnTo>
                  <a:pt x="1004" y="6248"/>
                </a:lnTo>
                <a:lnTo>
                  <a:pt x="1740" y="4920"/>
                </a:lnTo>
                <a:lnTo>
                  <a:pt x="2649" y="3715"/>
                </a:lnTo>
                <a:lnTo>
                  <a:pt x="3715" y="2649"/>
                </a:lnTo>
                <a:lnTo>
                  <a:pt x="4920" y="1740"/>
                </a:lnTo>
                <a:lnTo>
                  <a:pt x="6248" y="1004"/>
                </a:lnTo>
                <a:lnTo>
                  <a:pt x="7681" y="457"/>
                </a:lnTo>
                <a:lnTo>
                  <a:pt x="9204" y="117"/>
                </a:lnTo>
                <a:lnTo>
                  <a:pt x="10800" y="0"/>
                </a:lnTo>
                <a:lnTo>
                  <a:pt x="12396" y="117"/>
                </a:lnTo>
                <a:lnTo>
                  <a:pt x="13919" y="457"/>
                </a:lnTo>
                <a:lnTo>
                  <a:pt x="15352" y="1004"/>
                </a:lnTo>
                <a:lnTo>
                  <a:pt x="16680" y="1740"/>
                </a:lnTo>
                <a:lnTo>
                  <a:pt x="17885" y="2649"/>
                </a:lnTo>
                <a:lnTo>
                  <a:pt x="18950" y="3715"/>
                </a:lnTo>
                <a:lnTo>
                  <a:pt x="19860" y="4920"/>
                </a:lnTo>
                <a:lnTo>
                  <a:pt x="20596" y="6248"/>
                </a:lnTo>
                <a:lnTo>
                  <a:pt x="21143" y="7681"/>
                </a:lnTo>
                <a:lnTo>
                  <a:pt x="21483" y="9204"/>
                </a:lnTo>
                <a:lnTo>
                  <a:pt x="21600" y="10800"/>
                </a:lnTo>
                <a:lnTo>
                  <a:pt x="21483" y="12396"/>
                </a:lnTo>
                <a:lnTo>
                  <a:pt x="21143" y="13919"/>
                </a:lnTo>
                <a:lnTo>
                  <a:pt x="20596" y="15352"/>
                </a:lnTo>
                <a:lnTo>
                  <a:pt x="19860" y="16680"/>
                </a:lnTo>
                <a:lnTo>
                  <a:pt x="18950" y="17885"/>
                </a:lnTo>
                <a:lnTo>
                  <a:pt x="17885" y="18950"/>
                </a:lnTo>
                <a:lnTo>
                  <a:pt x="16680" y="19860"/>
                </a:lnTo>
                <a:lnTo>
                  <a:pt x="15352" y="20596"/>
                </a:lnTo>
                <a:lnTo>
                  <a:pt x="13919" y="21143"/>
                </a:lnTo>
                <a:lnTo>
                  <a:pt x="12396" y="21483"/>
                </a:lnTo>
                <a:lnTo>
                  <a:pt x="10800" y="21600"/>
                </a:lnTo>
                <a:lnTo>
                  <a:pt x="9204" y="21483"/>
                </a:lnTo>
                <a:lnTo>
                  <a:pt x="7681" y="21143"/>
                </a:lnTo>
                <a:lnTo>
                  <a:pt x="6248" y="20596"/>
                </a:lnTo>
                <a:lnTo>
                  <a:pt x="4920" y="19860"/>
                </a:lnTo>
                <a:lnTo>
                  <a:pt x="3715" y="18950"/>
                </a:lnTo>
                <a:lnTo>
                  <a:pt x="2649" y="17885"/>
                </a:lnTo>
                <a:lnTo>
                  <a:pt x="1740" y="16680"/>
                </a:lnTo>
                <a:lnTo>
                  <a:pt x="1004" y="15352"/>
                </a:lnTo>
                <a:lnTo>
                  <a:pt x="457" y="13919"/>
                </a:lnTo>
                <a:lnTo>
                  <a:pt x="117" y="12396"/>
                </a:lnTo>
                <a:lnTo>
                  <a:pt x="0" y="108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8" name="object 20"/>
          <p:cNvGrpSpPr/>
          <p:nvPr/>
        </p:nvGrpSpPr>
        <p:grpSpPr>
          <a:xfrm>
            <a:off x="3819525" y="2158999"/>
            <a:ext cx="1035050" cy="895732"/>
            <a:chOff x="0" y="0"/>
            <a:chExt cx="1035050" cy="895729"/>
          </a:xfrm>
        </p:grpSpPr>
        <p:sp>
          <p:nvSpPr>
            <p:cNvPr id="544" name="Shape"/>
            <p:cNvSpPr/>
            <p:nvPr/>
          </p:nvSpPr>
          <p:spPr>
            <a:xfrm>
              <a:off x="952500" y="849471"/>
              <a:ext cx="82550" cy="46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01" y="0"/>
                  </a:moveTo>
                  <a:lnTo>
                    <a:pt x="0" y="11756"/>
                  </a:lnTo>
                  <a:lnTo>
                    <a:pt x="21600" y="21600"/>
                  </a:lnTo>
                  <a:lnTo>
                    <a:pt x="17458" y="3869"/>
                  </a:lnTo>
                  <a:lnTo>
                    <a:pt x="8208" y="3869"/>
                  </a:lnTo>
                  <a:lnTo>
                    <a:pt x="570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5" name="Shape"/>
            <p:cNvSpPr/>
            <p:nvPr/>
          </p:nvSpPr>
          <p:spPr>
            <a:xfrm>
              <a:off x="974285" y="842326"/>
              <a:ext cx="15806" cy="1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51" y="0"/>
                  </a:moveTo>
                  <a:lnTo>
                    <a:pt x="0" y="10002"/>
                  </a:lnTo>
                  <a:lnTo>
                    <a:pt x="13097" y="21600"/>
                  </a:lnTo>
                  <a:lnTo>
                    <a:pt x="21600" y="11645"/>
                  </a:lnTo>
                  <a:lnTo>
                    <a:pt x="845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6" name="Shape"/>
            <p:cNvSpPr/>
            <p:nvPr/>
          </p:nvSpPr>
          <p:spPr>
            <a:xfrm>
              <a:off x="980469" y="817116"/>
              <a:ext cx="38753" cy="4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9" y="0"/>
                  </a:moveTo>
                  <a:lnTo>
                    <a:pt x="0" y="13398"/>
                  </a:lnTo>
                  <a:lnTo>
                    <a:pt x="5363" y="17820"/>
                  </a:lnTo>
                  <a:lnTo>
                    <a:pt x="1895" y="21600"/>
                  </a:lnTo>
                  <a:lnTo>
                    <a:pt x="21600" y="21600"/>
                  </a:lnTo>
                  <a:lnTo>
                    <a:pt x="121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7" name="Shape"/>
            <p:cNvSpPr/>
            <p:nvPr/>
          </p:nvSpPr>
          <p:spPr>
            <a:xfrm>
              <a:off x="0" y="0"/>
              <a:ext cx="980470" cy="84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" y="0"/>
                  </a:moveTo>
                  <a:lnTo>
                    <a:pt x="0" y="181"/>
                  </a:lnTo>
                  <a:lnTo>
                    <a:pt x="21464" y="21600"/>
                  </a:lnTo>
                  <a:lnTo>
                    <a:pt x="21600" y="2141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53" name="object 21"/>
          <p:cNvGrpSpPr/>
          <p:nvPr/>
        </p:nvGrpSpPr>
        <p:grpSpPr>
          <a:xfrm>
            <a:off x="3821429" y="2878708"/>
            <a:ext cx="1009270" cy="290069"/>
            <a:chOff x="0" y="0"/>
            <a:chExt cx="1009269" cy="290068"/>
          </a:xfrm>
        </p:grpSpPr>
        <p:sp>
          <p:nvSpPr>
            <p:cNvPr id="549" name="Shape"/>
            <p:cNvSpPr/>
            <p:nvPr/>
          </p:nvSpPr>
          <p:spPr>
            <a:xfrm>
              <a:off x="925957" y="257845"/>
              <a:ext cx="83313" cy="3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18" y="0"/>
                  </a:moveTo>
                  <a:lnTo>
                    <a:pt x="0" y="21600"/>
                  </a:lnTo>
                  <a:lnTo>
                    <a:pt x="21600" y="10022"/>
                  </a:lnTo>
                  <a:lnTo>
                    <a:pt x="18175" y="2190"/>
                  </a:lnTo>
                  <a:lnTo>
                    <a:pt x="5400" y="219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0" name="Shape"/>
            <p:cNvSpPr/>
            <p:nvPr/>
          </p:nvSpPr>
          <p:spPr>
            <a:xfrm>
              <a:off x="934512" y="248559"/>
              <a:ext cx="1468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0"/>
                  </a:moveTo>
                  <a:lnTo>
                    <a:pt x="0" y="15912"/>
                  </a:lnTo>
                  <a:lnTo>
                    <a:pt x="18051" y="21600"/>
                  </a:lnTo>
                  <a:lnTo>
                    <a:pt x="21600" y="567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936939" y="216407"/>
              <a:ext cx="59120" cy="4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33" y="0"/>
                  </a:moveTo>
                  <a:lnTo>
                    <a:pt x="0" y="15605"/>
                  </a:lnTo>
                  <a:lnTo>
                    <a:pt x="4479" y="17181"/>
                  </a:lnTo>
                  <a:lnTo>
                    <a:pt x="3597" y="21600"/>
                  </a:lnTo>
                  <a:lnTo>
                    <a:pt x="21600" y="21600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2" name="Shape"/>
            <p:cNvSpPr/>
            <p:nvPr/>
          </p:nvSpPr>
          <p:spPr>
            <a:xfrm>
              <a:off x="0" y="0"/>
              <a:ext cx="936940" cy="257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0"/>
                  </a:moveTo>
                  <a:lnTo>
                    <a:pt x="0" y="766"/>
                  </a:lnTo>
                  <a:lnTo>
                    <a:pt x="21544" y="21600"/>
                  </a:lnTo>
                  <a:lnTo>
                    <a:pt x="21600" y="2083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58" name="object 22"/>
          <p:cNvGrpSpPr/>
          <p:nvPr/>
        </p:nvGrpSpPr>
        <p:grpSpPr>
          <a:xfrm>
            <a:off x="3821048" y="3231769"/>
            <a:ext cx="1009651" cy="375158"/>
            <a:chOff x="0" y="0"/>
            <a:chExt cx="1009649" cy="375157"/>
          </a:xfrm>
        </p:grpSpPr>
        <p:sp>
          <p:nvSpPr>
            <p:cNvPr id="554" name="Shape"/>
            <p:cNvSpPr/>
            <p:nvPr/>
          </p:nvSpPr>
          <p:spPr>
            <a:xfrm>
              <a:off x="0" y="31440"/>
              <a:ext cx="939585" cy="34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6" y="0"/>
                  </a:moveTo>
                  <a:lnTo>
                    <a:pt x="0" y="21033"/>
                  </a:lnTo>
                  <a:lnTo>
                    <a:pt x="76" y="21600"/>
                  </a:lnTo>
                  <a:lnTo>
                    <a:pt x="21600" y="566"/>
                  </a:lnTo>
                  <a:lnTo>
                    <a:pt x="2152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939584" y="27177"/>
              <a:ext cx="53873" cy="4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498" y="0"/>
                  </a:lnTo>
                  <a:lnTo>
                    <a:pt x="4771" y="4369"/>
                  </a:lnTo>
                  <a:lnTo>
                    <a:pt x="0" y="6431"/>
                  </a:lnTo>
                  <a:lnTo>
                    <a:pt x="446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Shape"/>
            <p:cNvSpPr/>
            <p:nvPr/>
          </p:nvSpPr>
          <p:spPr>
            <a:xfrm>
              <a:off x="936380" y="27177"/>
              <a:ext cx="15105" cy="1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9" y="0"/>
                  </a:moveTo>
                  <a:lnTo>
                    <a:pt x="0" y="6940"/>
                  </a:lnTo>
                  <a:lnTo>
                    <a:pt x="4582" y="21600"/>
                  </a:lnTo>
                  <a:lnTo>
                    <a:pt x="21600" y="14676"/>
                  </a:lnTo>
                  <a:lnTo>
                    <a:pt x="1705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925194" y="0"/>
              <a:ext cx="84456" cy="3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861" y="21600"/>
                  </a:lnTo>
                  <a:lnTo>
                    <a:pt x="5912" y="18671"/>
                  </a:lnTo>
                  <a:lnTo>
                    <a:pt x="17458" y="18671"/>
                  </a:lnTo>
                  <a:lnTo>
                    <a:pt x="21600" y="7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62" name="object 23"/>
          <p:cNvGrpSpPr/>
          <p:nvPr/>
        </p:nvGrpSpPr>
        <p:grpSpPr>
          <a:xfrm>
            <a:off x="1878076" y="1979928"/>
            <a:ext cx="1296925" cy="76201"/>
            <a:chOff x="0" y="0"/>
            <a:chExt cx="1296924" cy="76200"/>
          </a:xfrm>
        </p:grpSpPr>
        <p:sp>
          <p:nvSpPr>
            <p:cNvPr id="559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18" y="12168"/>
                  </a:lnTo>
                  <a:lnTo>
                    <a:pt x="4106" y="12168"/>
                  </a:lnTo>
                  <a:lnTo>
                    <a:pt x="4106" y="9468"/>
                  </a:lnTo>
                  <a:lnTo>
                    <a:pt x="21600" y="9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0" name="Rectangle"/>
            <p:cNvSpPr/>
            <p:nvPr/>
          </p:nvSpPr>
          <p:spPr>
            <a:xfrm>
              <a:off x="0" y="31812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1233424" y="31812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317" y="21600"/>
                  </a:lnTo>
                  <a:lnTo>
                    <a:pt x="21600" y="10658"/>
                  </a:lnTo>
                  <a:lnTo>
                    <a:pt x="1840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66" name="object 24"/>
          <p:cNvGrpSpPr/>
          <p:nvPr/>
        </p:nvGrpSpPr>
        <p:grpSpPr>
          <a:xfrm>
            <a:off x="1878076" y="2845180"/>
            <a:ext cx="1296925" cy="76201"/>
            <a:chOff x="0" y="0"/>
            <a:chExt cx="1296924" cy="76200"/>
          </a:xfrm>
        </p:grpSpPr>
        <p:sp>
          <p:nvSpPr>
            <p:cNvPr id="563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4" name="Rectangle"/>
            <p:cNvSpPr/>
            <p:nvPr/>
          </p:nvSpPr>
          <p:spPr>
            <a:xfrm>
              <a:off x="0" y="31686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5" name="Shape"/>
            <p:cNvSpPr/>
            <p:nvPr/>
          </p:nvSpPr>
          <p:spPr>
            <a:xfrm>
              <a:off x="1233424" y="31686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70" name="object 25"/>
          <p:cNvGrpSpPr/>
          <p:nvPr/>
        </p:nvGrpSpPr>
        <p:grpSpPr>
          <a:xfrm>
            <a:off x="1892300" y="3657979"/>
            <a:ext cx="1296925" cy="76201"/>
            <a:chOff x="0" y="0"/>
            <a:chExt cx="1296924" cy="76200"/>
          </a:xfrm>
        </p:grpSpPr>
        <p:sp>
          <p:nvSpPr>
            <p:cNvPr id="567" name="Shape"/>
            <p:cNvSpPr/>
            <p:nvPr/>
          </p:nvSpPr>
          <p:spPr>
            <a:xfrm>
              <a:off x="1220724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8" name="Rectangle"/>
            <p:cNvSpPr/>
            <p:nvPr/>
          </p:nvSpPr>
          <p:spPr>
            <a:xfrm>
              <a:off x="0" y="31686"/>
              <a:ext cx="12207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9" name="Shape"/>
            <p:cNvSpPr/>
            <p:nvPr/>
          </p:nvSpPr>
          <p:spPr>
            <a:xfrm>
              <a:off x="1233424" y="31686"/>
              <a:ext cx="635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71" name="object 26"/>
          <p:cNvSpPr txBox="1"/>
          <p:nvPr/>
        </p:nvSpPr>
        <p:spPr>
          <a:xfrm>
            <a:off x="3340100" y="1875155"/>
            <a:ext cx="284480" cy="24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2000" i="1"/>
            </a:lvl1pPr>
          </a:lstStyle>
          <a:p>
            <a:r>
              <a:t>50</a:t>
            </a:r>
          </a:p>
        </p:txBody>
      </p:sp>
      <p:sp>
        <p:nvSpPr>
          <p:cNvPr id="572" name="object 27"/>
          <p:cNvSpPr txBox="1"/>
          <p:nvPr/>
        </p:nvSpPr>
        <p:spPr>
          <a:xfrm>
            <a:off x="3268726" y="2695955"/>
            <a:ext cx="362586" cy="24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000" i="1" spc="-4"/>
            </a:pPr>
            <a:r>
              <a:t>-</a:t>
            </a:r>
            <a:r>
              <a:rPr spc="0"/>
              <a:t>30</a:t>
            </a:r>
          </a:p>
        </p:txBody>
      </p:sp>
      <p:sp>
        <p:nvSpPr>
          <p:cNvPr id="573" name="object 28"/>
          <p:cNvSpPr txBox="1"/>
          <p:nvPr/>
        </p:nvSpPr>
        <p:spPr>
          <a:xfrm>
            <a:off x="3298952" y="3474084"/>
            <a:ext cx="414020" cy="248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2000" i="1"/>
            </a:lvl1pPr>
          </a:lstStyle>
          <a:p>
            <a:r>
              <a:t>300</a:t>
            </a:r>
          </a:p>
        </p:txBody>
      </p:sp>
      <p:grpSp>
        <p:nvGrpSpPr>
          <p:cNvPr id="577" name="object 29"/>
          <p:cNvGrpSpPr/>
          <p:nvPr/>
        </p:nvGrpSpPr>
        <p:grpSpPr>
          <a:xfrm>
            <a:off x="5910198" y="3203955"/>
            <a:ext cx="865253" cy="76201"/>
            <a:chOff x="0" y="0"/>
            <a:chExt cx="865252" cy="76200"/>
          </a:xfrm>
        </p:grpSpPr>
        <p:sp>
          <p:nvSpPr>
            <p:cNvPr id="574" name="Shape"/>
            <p:cNvSpPr/>
            <p:nvPr/>
          </p:nvSpPr>
          <p:spPr>
            <a:xfrm>
              <a:off x="789051" y="0"/>
              <a:ext cx="66803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7" y="12132"/>
                  </a:lnTo>
                  <a:lnTo>
                    <a:pt x="4107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5" name="Rectangle"/>
            <p:cNvSpPr/>
            <p:nvPr/>
          </p:nvSpPr>
          <p:spPr>
            <a:xfrm>
              <a:off x="0" y="31686"/>
              <a:ext cx="789052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6" name="Shape"/>
            <p:cNvSpPr/>
            <p:nvPr/>
          </p:nvSpPr>
          <p:spPr>
            <a:xfrm>
              <a:off x="801751" y="31686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78" name="object 30"/>
          <p:cNvSpPr txBox="1"/>
          <p:nvPr/>
        </p:nvSpPr>
        <p:spPr>
          <a:xfrm>
            <a:off x="6877556" y="1770888"/>
            <a:ext cx="1016001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418" marR="5080" indent="-46352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Activ</a:t>
            </a:r>
            <a:r>
              <a:rPr spc="-15"/>
              <a:t>a</a:t>
            </a:r>
            <a:r>
              <a:rPr spc="-5"/>
              <a:t>tion  Function</a:t>
            </a:r>
          </a:p>
        </p:txBody>
      </p:sp>
      <p:sp>
        <p:nvSpPr>
          <p:cNvPr id="579" name="object 31"/>
          <p:cNvSpPr txBox="1"/>
          <p:nvPr/>
        </p:nvSpPr>
        <p:spPr>
          <a:xfrm>
            <a:off x="6775450" y="2594292"/>
            <a:ext cx="1297306" cy="473782"/>
          </a:xfrm>
          <a:prstGeom prst="rect">
            <a:avLst/>
          </a:prstGeom>
          <a:solidFill>
            <a:srgbClr val="FF66FF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545">
              <a:spcBef>
                <a:spcPts val="2000"/>
              </a:spcBef>
              <a:defRPr sz="3400" i="1" spc="4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</a:t>
            </a:r>
            <a:r>
              <a:rPr i="0"/>
              <a:t>(.)</a:t>
            </a:r>
          </a:p>
        </p:txBody>
      </p:sp>
      <p:grpSp>
        <p:nvGrpSpPr>
          <p:cNvPr id="583" name="object 32"/>
          <p:cNvGrpSpPr/>
          <p:nvPr/>
        </p:nvGrpSpPr>
        <p:grpSpPr>
          <a:xfrm>
            <a:off x="8070850" y="3203955"/>
            <a:ext cx="865126" cy="76201"/>
            <a:chOff x="0" y="0"/>
            <a:chExt cx="865125" cy="76200"/>
          </a:xfrm>
        </p:grpSpPr>
        <p:sp>
          <p:nvSpPr>
            <p:cNvPr id="580" name="Shape"/>
            <p:cNvSpPr/>
            <p:nvPr/>
          </p:nvSpPr>
          <p:spPr>
            <a:xfrm>
              <a:off x="788924" y="0"/>
              <a:ext cx="66804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2132"/>
                  </a:lnTo>
                  <a:lnTo>
                    <a:pt x="4106" y="12132"/>
                  </a:lnTo>
                  <a:lnTo>
                    <a:pt x="4106" y="9432"/>
                  </a:lnTo>
                  <a:lnTo>
                    <a:pt x="21518" y="9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1" name="Rectangle"/>
            <p:cNvSpPr/>
            <p:nvPr/>
          </p:nvSpPr>
          <p:spPr>
            <a:xfrm>
              <a:off x="0" y="31686"/>
              <a:ext cx="788925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2" name="Shape"/>
            <p:cNvSpPr/>
            <p:nvPr/>
          </p:nvSpPr>
          <p:spPr>
            <a:xfrm>
              <a:off x="801624" y="31686"/>
              <a:ext cx="635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8403" y="21600"/>
                  </a:lnTo>
                  <a:lnTo>
                    <a:pt x="21600" y="10944"/>
                  </a:lnTo>
                  <a:lnTo>
                    <a:pt x="1831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84" name="object 33"/>
          <p:cNvSpPr txBox="1"/>
          <p:nvPr/>
        </p:nvSpPr>
        <p:spPr>
          <a:xfrm>
            <a:off x="8132064" y="3269360"/>
            <a:ext cx="763271" cy="28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2000" i="1"/>
            </a:pPr>
            <a:r>
              <a:t>y</a:t>
            </a:r>
            <a:r>
              <a:rPr sz="1900" baseline="-21367"/>
              <a:t>(n)</a:t>
            </a:r>
            <a:r>
              <a:rPr i="0"/>
              <a:t>=+1</a:t>
            </a:r>
          </a:p>
        </p:txBody>
      </p:sp>
      <p:sp>
        <p:nvSpPr>
          <p:cNvPr id="585" name="object 34"/>
          <p:cNvSpPr txBox="1"/>
          <p:nvPr/>
        </p:nvSpPr>
        <p:spPr>
          <a:xfrm>
            <a:off x="8125714" y="2818764"/>
            <a:ext cx="711201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Outp</a:t>
            </a:r>
            <a:r>
              <a:rPr spc="-10"/>
              <a:t>u</a:t>
            </a:r>
            <a:r>
              <a:t>t</a:t>
            </a:r>
          </a:p>
        </p:txBody>
      </p:sp>
      <p:sp>
        <p:nvSpPr>
          <p:cNvPr id="586" name="object 35"/>
          <p:cNvSpPr txBox="1"/>
          <p:nvPr/>
        </p:nvSpPr>
        <p:spPr>
          <a:xfrm>
            <a:off x="1222044" y="1643759"/>
            <a:ext cx="1155065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Fixed</a:t>
            </a:r>
            <a:r>
              <a:rPr spc="-60"/>
              <a:t> </a:t>
            </a:r>
            <a:r>
              <a:t>Input</a:t>
            </a:r>
          </a:p>
        </p:txBody>
      </p:sp>
      <p:sp>
        <p:nvSpPr>
          <p:cNvPr id="587" name="object 36"/>
          <p:cNvSpPr txBox="1"/>
          <p:nvPr/>
        </p:nvSpPr>
        <p:spPr>
          <a:xfrm>
            <a:off x="5871209" y="2736544"/>
            <a:ext cx="603886" cy="24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5"/>
            </a:lvl1pPr>
          </a:lstStyle>
          <a:p>
            <a:r>
              <a:t>+1220</a:t>
            </a:r>
          </a:p>
        </p:txBody>
      </p:sp>
      <p:sp>
        <p:nvSpPr>
          <p:cNvPr id="588" name="object 37"/>
          <p:cNvSpPr txBox="1"/>
          <p:nvPr/>
        </p:nvSpPr>
        <p:spPr>
          <a:xfrm>
            <a:off x="7745348" y="3991609"/>
            <a:ext cx="1219201" cy="417960"/>
          </a:xfrm>
          <a:prstGeom prst="rect">
            <a:avLst/>
          </a:prstGeom>
          <a:solidFill>
            <a:srgbClr val="4F81B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13995" indent="92710">
              <a:spcBef>
                <a:spcPts val="200"/>
              </a:spcBef>
              <a:defRPr sz="1400" spc="-10"/>
            </a:pPr>
            <a:r>
              <a:t>For </a:t>
            </a:r>
            <a:r>
              <a:rPr spc="0"/>
              <a:t>Class</a:t>
            </a:r>
            <a:r>
              <a:rPr spc="-94"/>
              <a:t> </a:t>
            </a:r>
            <a:r>
              <a:rPr spc="0"/>
              <a:t>C1,  </a:t>
            </a:r>
            <a:r>
              <a:rPr spc="-5"/>
              <a:t>Output </a:t>
            </a:r>
            <a:r>
              <a:rPr spc="0"/>
              <a:t>=</a:t>
            </a:r>
            <a:r>
              <a:rPr spc="-45"/>
              <a:t> </a:t>
            </a:r>
            <a:r>
              <a:rPr spc="-5"/>
              <a:t>+1</a:t>
            </a:r>
          </a:p>
        </p:txBody>
      </p:sp>
      <p:sp>
        <p:nvSpPr>
          <p:cNvPr id="589" name="object 52"/>
          <p:cNvSpPr/>
          <p:nvPr/>
        </p:nvSpPr>
        <p:spPr>
          <a:xfrm>
            <a:off x="1668765" y="272977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0" name="object 53"/>
          <p:cNvSpPr/>
          <p:nvPr/>
        </p:nvSpPr>
        <p:spPr>
          <a:xfrm>
            <a:off x="1668765" y="250480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1" name="object 54"/>
          <p:cNvSpPr/>
          <p:nvPr/>
        </p:nvSpPr>
        <p:spPr>
          <a:xfrm>
            <a:off x="1668765" y="149433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2" name="object 55"/>
          <p:cNvSpPr/>
          <p:nvPr/>
        </p:nvSpPr>
        <p:spPr>
          <a:xfrm>
            <a:off x="1668765" y="1471839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3" name="object 56"/>
          <p:cNvSpPr txBox="1"/>
          <p:nvPr/>
        </p:nvSpPr>
        <p:spPr>
          <a:xfrm>
            <a:off x="8527160" y="6236511"/>
            <a:ext cx="18097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888888"/>
                </a:solidFill>
              </a:defRPr>
            </a:lvl1pPr>
          </a:lstStyle>
          <a:p>
            <a:r>
              <a:t>23</a:t>
            </a:r>
          </a:p>
        </p:txBody>
      </p:sp>
      <p:sp>
        <p:nvSpPr>
          <p:cNvPr id="594" name="object 57"/>
          <p:cNvSpPr/>
          <p:nvPr/>
        </p:nvSpPr>
        <p:spPr>
          <a:xfrm>
            <a:off x="2790188" y="6237313"/>
            <a:ext cx="3942081" cy="3847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5" name="object 58"/>
          <p:cNvSpPr txBox="1"/>
          <p:nvPr/>
        </p:nvSpPr>
        <p:spPr>
          <a:xfrm>
            <a:off x="2133600" y="6207966"/>
            <a:ext cx="5029200" cy="522661"/>
          </a:xfrm>
          <a:prstGeom prst="rect">
            <a:avLst/>
          </a:prstGeom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60375">
              <a:spcBef>
                <a:spcPts val="400"/>
              </a:spcBef>
              <a:tabLst>
                <a:tab pos="4597400" algn="l"/>
              </a:tabLst>
              <a:defRPr sz="3000" spc="-15" baseline="1387">
                <a:latin typeface="Symbol"/>
                <a:ea typeface="Symbol"/>
                <a:cs typeface="Symbol"/>
                <a:sym typeface="Symbol"/>
              </a:defRPr>
            </a:pPr>
            <a:r>
              <a:t>\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spc="-5" baseline="0">
                <a:latin typeface="Times New Roman"/>
                <a:ea typeface="Times New Roman"/>
                <a:cs typeface="Times New Roman"/>
                <a:sym typeface="Times New Roman"/>
              </a:rPr>
              <a:t>this unknown fruit belongs to</a:t>
            </a:r>
            <a:r>
              <a:rPr sz="1900" spc="145" baseline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900" spc="-5" baseline="0">
                <a:latin typeface="Times New Roman"/>
                <a:ea typeface="Times New Roman"/>
                <a:cs typeface="Times New Roman"/>
                <a:sym typeface="Times New Roman"/>
              </a:rPr>
              <a:t>the class	</a:t>
            </a:r>
            <a:r>
              <a:rPr i="1" spc="-6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sz="1700" spc="-60" baseline="-24153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pc="-6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id="596" name="object 59"/>
          <p:cNvSpPr txBox="1"/>
          <p:nvPr/>
        </p:nvSpPr>
        <p:spPr>
          <a:xfrm>
            <a:off x="1915780" y="577287"/>
            <a:ext cx="5941696" cy="405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500"/>
              </a:spcBef>
              <a:defRPr sz="3200" b="1" spc="-5">
                <a:solidFill>
                  <a:srgbClr val="FF0000"/>
                </a:solidFill>
              </a:defRPr>
            </a:pPr>
            <a:r>
              <a:t>Classification </a:t>
            </a:r>
            <a:r>
              <a:rPr spc="0"/>
              <a:t>of the </a:t>
            </a:r>
            <a:r>
              <a:t>Unknown</a:t>
            </a:r>
            <a:r>
              <a:rPr spc="-80"/>
              <a:t> </a:t>
            </a:r>
            <a:r>
              <a:rPr spc="0"/>
              <a:t>Fruit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object 2"/>
          <p:cNvSpPr/>
          <p:nvPr/>
        </p:nvSpPr>
        <p:spPr>
          <a:xfrm>
            <a:off x="338924" y="2276867"/>
            <a:ext cx="8466074" cy="1152133"/>
          </a:xfrm>
          <a:prstGeom prst="rect">
            <a:avLst/>
          </a:prstGeom>
          <a:solidFill>
            <a:srgbClr val="94373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" name="object 4"/>
          <p:cNvSpPr txBox="1">
            <a:spLocks noGrp="1"/>
          </p:cNvSpPr>
          <p:nvPr>
            <p:ph type="title"/>
          </p:nvPr>
        </p:nvSpPr>
        <p:spPr>
          <a:xfrm>
            <a:off x="338923" y="2461386"/>
            <a:ext cx="8466457" cy="79438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ts val="3400"/>
              </a:lnSpc>
              <a:defRPr sz="3100" spc="-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Solution to the Example</a:t>
            </a:r>
            <a:r>
              <a:rPr spc="0"/>
              <a:t> </a:t>
            </a:r>
            <a:r>
              <a:t>Question</a:t>
            </a:r>
          </a:p>
          <a:p>
            <a:pPr indent="1270" algn="ctr">
              <a:lnSpc>
                <a:spcPts val="2600"/>
              </a:lnSpc>
              <a:defRPr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(with unknown initial weights </a:t>
            </a:r>
            <a:r>
              <a:rPr spc="-100"/>
              <a:t>and</a:t>
            </a:r>
            <a:r>
              <a:rPr spc="-200"/>
              <a:t> </a:t>
            </a:r>
            <a:r>
              <a:t>bias)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object 72"/>
          <p:cNvSpPr/>
          <p:nvPr/>
        </p:nvSpPr>
        <p:spPr>
          <a:xfrm>
            <a:off x="1501774" y="2905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2" name="object 73"/>
          <p:cNvSpPr/>
          <p:nvPr/>
        </p:nvSpPr>
        <p:spPr>
          <a:xfrm>
            <a:off x="1501774" y="268059"/>
            <a:ext cx="6495925" cy="44995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3" name="object 74"/>
          <p:cNvSpPr/>
          <p:nvPr/>
        </p:nvSpPr>
        <p:spPr>
          <a:xfrm>
            <a:off x="1501774" y="1509756"/>
            <a:ext cx="6495925" cy="1"/>
          </a:xfrm>
          <a:prstGeom prst="line">
            <a:avLst/>
          </a:prstGeom>
          <a:ln w="44994">
            <a:solidFill>
              <a:srgbClr val="4F81B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4" name="object 75"/>
          <p:cNvSpPr/>
          <p:nvPr/>
        </p:nvSpPr>
        <p:spPr>
          <a:xfrm>
            <a:off x="1501774" y="1487259"/>
            <a:ext cx="6495925" cy="44996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5" name="object 76"/>
          <p:cNvSpPr txBox="1">
            <a:spLocks noGrp="1"/>
          </p:cNvSpPr>
          <p:nvPr>
            <p:ph type="title"/>
          </p:nvPr>
        </p:nvSpPr>
        <p:spPr>
          <a:xfrm>
            <a:off x="465695" y="507726"/>
            <a:ext cx="6521323" cy="1002031"/>
          </a:xfrm>
          <a:prstGeom prst="rect">
            <a:avLst/>
          </a:prstGeom>
        </p:spPr>
        <p:txBody>
          <a:bodyPr/>
          <a:lstStyle/>
          <a:p>
            <a:pPr indent="2387600" algn="ctr">
              <a:spcBef>
                <a:spcPts val="100"/>
              </a:spcBef>
            </a:pPr>
            <a:r>
              <a:t>Solution </a:t>
            </a:r>
            <a:r>
              <a:rPr spc="-100"/>
              <a:t>to </a:t>
            </a:r>
            <a:r>
              <a:t>the</a:t>
            </a:r>
            <a:r>
              <a:rPr spc="-100"/>
              <a:t> Example</a:t>
            </a:r>
          </a:p>
          <a:p>
            <a:pPr indent="2386964" algn="ctr">
              <a:defRPr sz="2200" spc="-100"/>
            </a:pPr>
            <a:r>
              <a:t>(with unknown initial weights and</a:t>
            </a:r>
            <a:r>
              <a:rPr spc="0"/>
              <a:t> </a:t>
            </a:r>
            <a:r>
              <a:t>bias)</a:t>
            </a:r>
          </a:p>
        </p:txBody>
      </p:sp>
      <p:pic>
        <p:nvPicPr>
          <p:cNvPr id="606" name="Screenshot 2020-05-25 at 12.44.34 PM.png" descr="Screenshot 2020-05-25 at 12.44.3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5" y="1704429"/>
            <a:ext cx="8123802" cy="4284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449F43-FD95-4078-8215-30F69F78DDE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1959E0C-11A0-4F63-B0F1-503D2705CB7F}"/>
</file>

<file path=customXml/itemProps3.xml><?xml version="1.0" encoding="utf-8"?>
<ds:datastoreItem xmlns:ds="http://schemas.openxmlformats.org/officeDocument/2006/customXml" ds:itemID="{FF0ABD18-BDF4-4461-8562-CF95B6236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6130</TotalTime>
  <Words>1179</Words>
  <Application>Microsoft Office PowerPoint</Application>
  <PresentationFormat>On-screen Show (4:3)</PresentationFormat>
  <Paragraphs>239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Bookman Old Style</vt:lpstr>
      <vt:lpstr>Calibri</vt:lpstr>
      <vt:lpstr>Helvetica Neue</vt:lpstr>
      <vt:lpstr>Symbol</vt:lpstr>
      <vt:lpstr>Times New Roman</vt:lpstr>
      <vt:lpstr>Office Theme</vt:lpstr>
      <vt:lpstr>Artificial Neural Networks  Classification using Single Layer Perceptron Model</vt:lpstr>
      <vt:lpstr>Classification Example</vt:lpstr>
      <vt:lpstr>Classification Example</vt:lpstr>
      <vt:lpstr>Solution to the Example Question (with correct initial weights and bias)</vt:lpstr>
      <vt:lpstr>PowerPoint Presentation</vt:lpstr>
      <vt:lpstr>PowerPoint Presentation</vt:lpstr>
      <vt:lpstr>PowerPoint Presentation</vt:lpstr>
      <vt:lpstr>Solution to the Example Question (with unknown initial weights and bias)</vt:lpstr>
      <vt:lpstr>Solution to the Example (with unknown initial weights and bias)</vt:lpstr>
      <vt:lpstr>PowerPoint Presentation</vt:lpstr>
      <vt:lpstr>PowerPoint Presentation</vt:lpstr>
      <vt:lpstr>Adaptation of Weight Vector</vt:lpstr>
      <vt:lpstr>PowerPoint Presentation</vt:lpstr>
      <vt:lpstr>PowerPoint Presentation</vt:lpstr>
      <vt:lpstr>PowerPoint Presentation</vt:lpstr>
      <vt:lpstr>PowerPoint Presentation</vt:lpstr>
      <vt:lpstr>Decision Boundary After Training</vt:lpstr>
      <vt:lpstr>Classification of the Unknown Fruit using the  New Decision Boundary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  Classification using Single Layer Perceptron Model</dc:title>
  <cp:lastModifiedBy>Selvi C (CSE)</cp:lastModifiedBy>
  <cp:revision>10</cp:revision>
  <dcterms:modified xsi:type="dcterms:W3CDTF">2021-11-01T06:34:18Z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